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0.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72.xml"/>
  <Override ContentType="application/vnd.openxmlformats-officedocument.presentationml.slideLayout+xml" PartName="/ppt/slideLayouts/slideLayout49.xml"/>
  <Override ContentType="application/vnd.openxmlformats-officedocument.presentationml.slideLayout+xml" PartName="/ppt/slideLayouts/slideLayout7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27" r:id="rId5"/>
    <p:sldMasterId id="2147483728" r:id="rId6"/>
    <p:sldMasterId id="2147483729"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 id="291" r:id="rId44"/>
    <p:sldId id="292" r:id="rId45"/>
    <p:sldId id="293" r:id="rId46"/>
    <p:sldId id="294" r:id="rId47"/>
    <p:sldId id="295" r:id="rId48"/>
    <p:sldId id="296" r:id="rId49"/>
    <p:sldId id="297" r:id="rId50"/>
    <p:sldId id="298" r:id="rId51"/>
    <p:sldId id="299" r:id="rId52"/>
    <p:sldId id="300" r:id="rId53"/>
    <p:sldId id="301" r:id="rId54"/>
    <p:sldId id="302" r:id="rId55"/>
    <p:sldId id="303" r:id="rId56"/>
    <p:sldId id="304" r:id="rId57"/>
    <p:sldId id="305" r:id="rId58"/>
    <p:sldId id="306" r:id="rId59"/>
    <p:sldId id="307" r:id="rId60"/>
    <p:sldId id="308" r:id="rId61"/>
    <p:sldId id="309" r:id="rId62"/>
    <p:sldId id="310" r:id="rId63"/>
    <p:sldId id="311" r:id="rId64"/>
    <p:sldId id="312" r:id="rId65"/>
  </p:sldIdLst>
  <p:sldSz cy="13716000" cx="24377650"/>
  <p:notesSz cx="6858000" cy="9144000"/>
  <p:embeddedFontLst>
    <p:embeddedFont>
      <p:font typeface="Roboto Thin"/>
      <p:regular r:id="rId66"/>
      <p:bold r:id="rId67"/>
      <p:italic r:id="rId68"/>
      <p:boldItalic r:id="rId69"/>
    </p:embeddedFont>
    <p:embeddedFont>
      <p:font typeface="Roboto Medium"/>
      <p:regular r:id="rId70"/>
      <p:bold r:id="rId71"/>
      <p:italic r:id="rId72"/>
      <p:boldItalic r:id="rId73"/>
    </p:embeddedFont>
    <p:embeddedFont>
      <p:font typeface="Roboto"/>
      <p:regular r:id="rId74"/>
      <p:bold r:id="rId75"/>
      <p:italic r:id="rId76"/>
      <p:boldItalic r:id="rId77"/>
    </p:embeddedFont>
    <p:embeddedFont>
      <p:font typeface="Amatic SC"/>
      <p:regular r:id="rId78"/>
      <p:bold r:id="rId79"/>
    </p:embeddedFont>
    <p:embeddedFont>
      <p:font typeface="Inconsolata"/>
      <p:regular r:id="rId80"/>
      <p:bold r:id="rId81"/>
    </p:embeddedFont>
    <p:embeddedFont>
      <p:font typeface="Poppins"/>
      <p:regular r:id="rId82"/>
      <p:bold r:id="rId83"/>
      <p:italic r:id="rId84"/>
      <p:boldItalic r:id="rId85"/>
    </p:embeddedFont>
    <p:embeddedFont>
      <p:font typeface="Lato Light"/>
      <p:regular r:id="rId86"/>
      <p:bold r:id="rId87"/>
      <p:italic r:id="rId88"/>
      <p:boldItalic r:id="rId89"/>
    </p:embeddedFont>
    <p:embeddedFont>
      <p:font typeface="Share Tech Mono"/>
      <p:regular r:id="rId90"/>
    </p:embeddedFont>
    <p:embeddedFont>
      <p:font typeface="Poppins Medium"/>
      <p:regular r:id="rId91"/>
      <p:bold r:id="rId92"/>
      <p:italic r:id="rId93"/>
      <p:boldItalic r:id="rId94"/>
    </p:embeddedFont>
    <p:embeddedFont>
      <p:font typeface="Roboto Light"/>
      <p:regular r:id="rId95"/>
      <p:bold r:id="rId96"/>
      <p:italic r:id="rId97"/>
      <p:boldItalic r:id="rId98"/>
    </p:embeddedFont>
    <p:embeddedFont>
      <p:font typeface="Helvetica Neue"/>
      <p:regular r:id="rId99"/>
      <p:bold r:id="rId100"/>
      <p:italic r:id="rId101"/>
      <p:boldItalic r:id="rId10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os="958">
          <p15:clr>
            <a:srgbClr val="A4A3A4"/>
          </p15:clr>
        </p15:guide>
        <p15:guide id="2" orient="horz" pos="8160">
          <p15:clr>
            <a:srgbClr val="A4A3A4"/>
          </p15:clr>
        </p15:guide>
        <p15:guide id="3" orient="horz" pos="480">
          <p15:clr>
            <a:srgbClr val="A4A3A4"/>
          </p15:clr>
        </p15:guide>
        <p15:guide id="4" pos="14398">
          <p15:clr>
            <a:srgbClr val="A4A3A4"/>
          </p15:clr>
        </p15:guide>
        <p15:guide id="5" orient="horz" pos="3096">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D1F167EF-6615-4CD8-9C32-6E8AAECE90C7}">
  <a:tblStyle styleId="{D1F167EF-6615-4CD8-9C32-6E8AAECE90C7}"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958"/>
        <p:guide pos="8160" orient="horz"/>
        <p:guide pos="480" orient="horz"/>
        <p:guide pos="14398"/>
        <p:guide pos="3096"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2.xml"/><Relationship Id="rId42" Type="http://schemas.openxmlformats.org/officeDocument/2006/relationships/slide" Target="slides/slide34.xml"/><Relationship Id="rId41" Type="http://schemas.openxmlformats.org/officeDocument/2006/relationships/slide" Target="slides/slide33.xml"/><Relationship Id="rId44" Type="http://schemas.openxmlformats.org/officeDocument/2006/relationships/slide" Target="slides/slide36.xml"/><Relationship Id="rId43" Type="http://schemas.openxmlformats.org/officeDocument/2006/relationships/slide" Target="slides/slide35.xml"/><Relationship Id="rId46" Type="http://schemas.openxmlformats.org/officeDocument/2006/relationships/slide" Target="slides/slide38.xml"/><Relationship Id="rId45" Type="http://schemas.openxmlformats.org/officeDocument/2006/relationships/slide" Target="slides/slide37.xml"/><Relationship Id="rId48" Type="http://schemas.openxmlformats.org/officeDocument/2006/relationships/slide" Target="slides/slide40.xml"/><Relationship Id="rId47" Type="http://schemas.openxmlformats.org/officeDocument/2006/relationships/slide" Target="slides/slide39.xml"/><Relationship Id="rId49" Type="http://schemas.openxmlformats.org/officeDocument/2006/relationships/slide" Target="slides/slide41.xml"/><Relationship Id="rId102" Type="http://schemas.openxmlformats.org/officeDocument/2006/relationships/font" Target="fonts/HelveticaNeue-boldItalic.fntdata"/><Relationship Id="rId101" Type="http://schemas.openxmlformats.org/officeDocument/2006/relationships/font" Target="fonts/HelveticaNeue-italic.fntdata"/><Relationship Id="rId100" Type="http://schemas.openxmlformats.org/officeDocument/2006/relationships/font" Target="fonts/HelveticaNeue-bold.fntdata"/><Relationship Id="rId31" Type="http://schemas.openxmlformats.org/officeDocument/2006/relationships/slide" Target="slides/slide23.xml"/><Relationship Id="rId30" Type="http://schemas.openxmlformats.org/officeDocument/2006/relationships/slide" Target="slides/slide22.xml"/><Relationship Id="rId33" Type="http://schemas.openxmlformats.org/officeDocument/2006/relationships/slide" Target="slides/slide25.xml"/><Relationship Id="rId32" Type="http://schemas.openxmlformats.org/officeDocument/2006/relationships/slide" Target="slides/slide24.xml"/><Relationship Id="rId35" Type="http://schemas.openxmlformats.org/officeDocument/2006/relationships/slide" Target="slides/slide27.xml"/><Relationship Id="rId34" Type="http://schemas.openxmlformats.org/officeDocument/2006/relationships/slide" Target="slides/slide26.xml"/><Relationship Id="rId37" Type="http://schemas.openxmlformats.org/officeDocument/2006/relationships/slide" Target="slides/slide29.xml"/><Relationship Id="rId36" Type="http://schemas.openxmlformats.org/officeDocument/2006/relationships/slide" Target="slides/slide28.xml"/><Relationship Id="rId39" Type="http://schemas.openxmlformats.org/officeDocument/2006/relationships/slide" Target="slides/slide31.xml"/><Relationship Id="rId38" Type="http://schemas.openxmlformats.org/officeDocument/2006/relationships/slide" Target="slides/slide30.xml"/><Relationship Id="rId20" Type="http://schemas.openxmlformats.org/officeDocument/2006/relationships/slide" Target="slides/slide12.xml"/><Relationship Id="rId22" Type="http://schemas.openxmlformats.org/officeDocument/2006/relationships/slide" Target="slides/slide14.xml"/><Relationship Id="rId21" Type="http://schemas.openxmlformats.org/officeDocument/2006/relationships/slide" Target="slides/slide13.xml"/><Relationship Id="rId24" Type="http://schemas.openxmlformats.org/officeDocument/2006/relationships/slide" Target="slides/slide16.xml"/><Relationship Id="rId23" Type="http://schemas.openxmlformats.org/officeDocument/2006/relationships/slide" Target="slides/slide15.xml"/><Relationship Id="rId26" Type="http://schemas.openxmlformats.org/officeDocument/2006/relationships/slide" Target="slides/slide18.xml"/><Relationship Id="rId25" Type="http://schemas.openxmlformats.org/officeDocument/2006/relationships/slide" Target="slides/slide17.xml"/><Relationship Id="rId28" Type="http://schemas.openxmlformats.org/officeDocument/2006/relationships/slide" Target="slides/slide20.xml"/><Relationship Id="rId27" Type="http://schemas.openxmlformats.org/officeDocument/2006/relationships/slide" Target="slides/slide19.xml"/><Relationship Id="rId29" Type="http://schemas.openxmlformats.org/officeDocument/2006/relationships/slide" Target="slides/slide21.xml"/><Relationship Id="rId95" Type="http://schemas.openxmlformats.org/officeDocument/2006/relationships/font" Target="fonts/RobotoLight-regular.fntdata"/><Relationship Id="rId94" Type="http://schemas.openxmlformats.org/officeDocument/2006/relationships/font" Target="fonts/PoppinsMedium-boldItalic.fntdata"/><Relationship Id="rId97" Type="http://schemas.openxmlformats.org/officeDocument/2006/relationships/font" Target="fonts/RobotoLight-italic.fntdata"/><Relationship Id="rId96" Type="http://schemas.openxmlformats.org/officeDocument/2006/relationships/font" Target="fonts/RobotoLight-bold.fntdata"/><Relationship Id="rId11" Type="http://schemas.openxmlformats.org/officeDocument/2006/relationships/slide" Target="slides/slide3.xml"/><Relationship Id="rId99" Type="http://schemas.openxmlformats.org/officeDocument/2006/relationships/font" Target="fonts/HelveticaNeue-regular.fntdata"/><Relationship Id="rId10" Type="http://schemas.openxmlformats.org/officeDocument/2006/relationships/slide" Target="slides/slide2.xml"/><Relationship Id="rId98" Type="http://schemas.openxmlformats.org/officeDocument/2006/relationships/font" Target="fonts/RobotoLight-boldItalic.fntdata"/><Relationship Id="rId13" Type="http://schemas.openxmlformats.org/officeDocument/2006/relationships/slide" Target="slides/slide5.xml"/><Relationship Id="rId12" Type="http://schemas.openxmlformats.org/officeDocument/2006/relationships/slide" Target="slides/slide4.xml"/><Relationship Id="rId91" Type="http://schemas.openxmlformats.org/officeDocument/2006/relationships/font" Target="fonts/PoppinsMedium-regular.fntdata"/><Relationship Id="rId90" Type="http://schemas.openxmlformats.org/officeDocument/2006/relationships/font" Target="fonts/ShareTechMono-regular.fntdata"/><Relationship Id="rId93" Type="http://schemas.openxmlformats.org/officeDocument/2006/relationships/font" Target="fonts/PoppinsMedium-italic.fntdata"/><Relationship Id="rId92" Type="http://schemas.openxmlformats.org/officeDocument/2006/relationships/font" Target="fonts/PoppinsMedium-bold.fntdata"/><Relationship Id="rId15" Type="http://schemas.openxmlformats.org/officeDocument/2006/relationships/slide" Target="slides/slide7.xml"/><Relationship Id="rId14" Type="http://schemas.openxmlformats.org/officeDocument/2006/relationships/slide" Target="slides/slide6.xml"/><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8" Type="http://schemas.openxmlformats.org/officeDocument/2006/relationships/slide" Target="slides/slide10.xml"/><Relationship Id="rId84" Type="http://schemas.openxmlformats.org/officeDocument/2006/relationships/font" Target="fonts/Poppins-italic.fntdata"/><Relationship Id="rId83" Type="http://schemas.openxmlformats.org/officeDocument/2006/relationships/font" Target="fonts/Poppins-bold.fntdata"/><Relationship Id="rId86" Type="http://schemas.openxmlformats.org/officeDocument/2006/relationships/font" Target="fonts/LatoLight-regular.fntdata"/><Relationship Id="rId85" Type="http://schemas.openxmlformats.org/officeDocument/2006/relationships/font" Target="fonts/Poppins-boldItalic.fntdata"/><Relationship Id="rId88" Type="http://schemas.openxmlformats.org/officeDocument/2006/relationships/font" Target="fonts/LatoLight-italic.fntdata"/><Relationship Id="rId87" Type="http://schemas.openxmlformats.org/officeDocument/2006/relationships/font" Target="fonts/LatoLight-bold.fntdata"/><Relationship Id="rId89" Type="http://schemas.openxmlformats.org/officeDocument/2006/relationships/font" Target="fonts/LatoLight-boldItalic.fntdata"/><Relationship Id="rId80" Type="http://schemas.openxmlformats.org/officeDocument/2006/relationships/font" Target="fonts/Inconsolata-regular.fntdata"/><Relationship Id="rId82" Type="http://schemas.openxmlformats.org/officeDocument/2006/relationships/font" Target="fonts/Poppins-regular.fntdata"/><Relationship Id="rId81" Type="http://schemas.openxmlformats.org/officeDocument/2006/relationships/font" Target="fonts/Inconsolata-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1.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notesMaster" Target="notesMasters/notesMaster1.xml"/><Relationship Id="rId73" Type="http://schemas.openxmlformats.org/officeDocument/2006/relationships/font" Target="fonts/RobotoMedium-boldItalic.fntdata"/><Relationship Id="rId72" Type="http://schemas.openxmlformats.org/officeDocument/2006/relationships/font" Target="fonts/RobotoMedium-italic.fntdata"/><Relationship Id="rId75" Type="http://schemas.openxmlformats.org/officeDocument/2006/relationships/font" Target="fonts/Roboto-bold.fntdata"/><Relationship Id="rId74" Type="http://schemas.openxmlformats.org/officeDocument/2006/relationships/font" Target="fonts/Roboto-regular.fntdata"/><Relationship Id="rId77" Type="http://schemas.openxmlformats.org/officeDocument/2006/relationships/font" Target="fonts/Roboto-boldItalic.fntdata"/><Relationship Id="rId76" Type="http://schemas.openxmlformats.org/officeDocument/2006/relationships/font" Target="fonts/Roboto-italic.fntdata"/><Relationship Id="rId79" Type="http://schemas.openxmlformats.org/officeDocument/2006/relationships/font" Target="fonts/AmaticSC-bold.fntdata"/><Relationship Id="rId78" Type="http://schemas.openxmlformats.org/officeDocument/2006/relationships/font" Target="fonts/AmaticSC-regular.fntdata"/><Relationship Id="rId71" Type="http://schemas.openxmlformats.org/officeDocument/2006/relationships/font" Target="fonts/RobotoMedium-bold.fntdata"/><Relationship Id="rId70" Type="http://schemas.openxmlformats.org/officeDocument/2006/relationships/font" Target="fonts/RobotoMedium-regular.fntdata"/><Relationship Id="rId62" Type="http://schemas.openxmlformats.org/officeDocument/2006/relationships/slide" Target="slides/slide54.xml"/><Relationship Id="rId61" Type="http://schemas.openxmlformats.org/officeDocument/2006/relationships/slide" Target="slides/slide53.xml"/><Relationship Id="rId64" Type="http://schemas.openxmlformats.org/officeDocument/2006/relationships/slide" Target="slides/slide56.xml"/><Relationship Id="rId63" Type="http://schemas.openxmlformats.org/officeDocument/2006/relationships/slide" Target="slides/slide55.xml"/><Relationship Id="rId66" Type="http://schemas.openxmlformats.org/officeDocument/2006/relationships/font" Target="fonts/RobotoThin-regular.fntdata"/><Relationship Id="rId65" Type="http://schemas.openxmlformats.org/officeDocument/2006/relationships/slide" Target="slides/slide57.xml"/><Relationship Id="rId68" Type="http://schemas.openxmlformats.org/officeDocument/2006/relationships/font" Target="fonts/RobotoThin-italic.fntdata"/><Relationship Id="rId67" Type="http://schemas.openxmlformats.org/officeDocument/2006/relationships/font" Target="fonts/RobotoThin-bold.fntdata"/><Relationship Id="rId60" Type="http://schemas.openxmlformats.org/officeDocument/2006/relationships/slide" Target="slides/slide52.xml"/><Relationship Id="rId69" Type="http://schemas.openxmlformats.org/officeDocument/2006/relationships/font" Target="fonts/RobotoThin-boldItalic.fntdata"/><Relationship Id="rId51" Type="http://schemas.openxmlformats.org/officeDocument/2006/relationships/slide" Target="slides/slide43.xml"/><Relationship Id="rId50" Type="http://schemas.openxmlformats.org/officeDocument/2006/relationships/slide" Target="slides/slide42.xml"/><Relationship Id="rId53" Type="http://schemas.openxmlformats.org/officeDocument/2006/relationships/slide" Target="slides/slide45.xml"/><Relationship Id="rId52" Type="http://schemas.openxmlformats.org/officeDocument/2006/relationships/slide" Target="slides/slide44.xml"/><Relationship Id="rId55" Type="http://schemas.openxmlformats.org/officeDocument/2006/relationships/slide" Target="slides/slide47.xml"/><Relationship Id="rId54" Type="http://schemas.openxmlformats.org/officeDocument/2006/relationships/slide" Target="slides/slide46.xml"/><Relationship Id="rId57" Type="http://schemas.openxmlformats.org/officeDocument/2006/relationships/slide" Target="slides/slide49.xml"/><Relationship Id="rId56" Type="http://schemas.openxmlformats.org/officeDocument/2006/relationships/slide" Target="slides/slide48.xml"/><Relationship Id="rId59" Type="http://schemas.openxmlformats.org/officeDocument/2006/relationships/slide" Target="slides/slide51.xml"/><Relationship Id="rId58" Type="http://schemas.openxmlformats.org/officeDocument/2006/relationships/slide" Target="slides/slide5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Lato Light"/>
                <a:ea typeface="Lato Light"/>
                <a:cs typeface="Lato Light"/>
                <a:sym typeface="Lato Light"/>
              </a:defRPr>
            </a:lvl1pPr>
            <a:lvl2pPr lvl="1"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Lato Light"/>
                <a:ea typeface="Lato Light"/>
                <a:cs typeface="Lato Light"/>
                <a:sym typeface="Lato Light"/>
              </a:defRPr>
            </a:lvl1pPr>
            <a:lvl2pPr lvl="1"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2400" u="none" cap="none" strike="noStrike">
                <a:solidFill>
                  <a:schemeClr val="dk1"/>
                </a:solidFill>
                <a:latin typeface="Lato Light"/>
                <a:ea typeface="Lato Light"/>
                <a:cs typeface="Lato Light"/>
                <a:sym typeface="Lato Light"/>
              </a:defRPr>
            </a:lvl1pPr>
            <a:lvl2pPr indent="-228600" lvl="1" marL="914400" marR="0" rtl="0" algn="l">
              <a:spcBef>
                <a:spcPts val="0"/>
              </a:spcBef>
              <a:spcAft>
                <a:spcPts val="0"/>
              </a:spcAft>
              <a:buSzPts val="1400"/>
              <a:buNone/>
              <a:defRPr b="0" i="0" sz="2400" u="none" cap="none" strike="noStrike">
                <a:solidFill>
                  <a:schemeClr val="dk1"/>
                </a:solidFill>
                <a:latin typeface="Lato Light"/>
                <a:ea typeface="Lato Light"/>
                <a:cs typeface="Lato Light"/>
                <a:sym typeface="Lato Light"/>
              </a:defRPr>
            </a:lvl2pPr>
            <a:lvl3pPr indent="-228600" lvl="2" marL="1371600" marR="0" rtl="0" algn="l">
              <a:spcBef>
                <a:spcPts val="0"/>
              </a:spcBef>
              <a:spcAft>
                <a:spcPts val="0"/>
              </a:spcAft>
              <a:buSzPts val="1400"/>
              <a:buNone/>
              <a:defRPr b="0" i="0" sz="2400" u="none" cap="none" strike="noStrike">
                <a:solidFill>
                  <a:schemeClr val="dk1"/>
                </a:solidFill>
                <a:latin typeface="Lato Light"/>
                <a:ea typeface="Lato Light"/>
                <a:cs typeface="Lato Light"/>
                <a:sym typeface="Lato Light"/>
              </a:defRPr>
            </a:lvl3pPr>
            <a:lvl4pPr indent="-228600" lvl="3" marL="1828800" marR="0" rtl="0" algn="l">
              <a:spcBef>
                <a:spcPts val="0"/>
              </a:spcBef>
              <a:spcAft>
                <a:spcPts val="0"/>
              </a:spcAft>
              <a:buSzPts val="1400"/>
              <a:buNone/>
              <a:defRPr b="0" i="0" sz="2400" u="none" cap="none" strike="noStrike">
                <a:solidFill>
                  <a:schemeClr val="dk1"/>
                </a:solidFill>
                <a:latin typeface="Lato Light"/>
                <a:ea typeface="Lato Light"/>
                <a:cs typeface="Lato Light"/>
                <a:sym typeface="Lato Light"/>
              </a:defRPr>
            </a:lvl4pPr>
            <a:lvl5pPr indent="-228600" lvl="4" marL="2286000" marR="0" rtl="0" algn="l">
              <a:spcBef>
                <a:spcPts val="0"/>
              </a:spcBef>
              <a:spcAft>
                <a:spcPts val="0"/>
              </a:spcAft>
              <a:buSzPts val="1400"/>
              <a:buNone/>
              <a:defRPr b="0" i="0" sz="2400" u="none" cap="none" strike="noStrike">
                <a:solidFill>
                  <a:schemeClr val="dk1"/>
                </a:solidFill>
                <a:latin typeface="Lato Light"/>
                <a:ea typeface="Lato Light"/>
                <a:cs typeface="Lato Light"/>
                <a:sym typeface="Lato Light"/>
              </a:defRPr>
            </a:lvl5pPr>
            <a:lvl6pPr indent="-228600" lvl="5" marL="2743200"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Lato Light"/>
                <a:ea typeface="Lato Light"/>
                <a:cs typeface="Lato Light"/>
                <a:sym typeface="Lato Light"/>
              </a:defRPr>
            </a:lvl1pPr>
            <a:lvl2pPr lvl="1"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Lato Light"/>
                <a:ea typeface="Lato Light"/>
                <a:cs typeface="Lato Light"/>
                <a:sym typeface="Lato Light"/>
              </a:rPr>
              <a:t>‹#›</a:t>
            </a:fld>
            <a:endParaRPr b="0" i="0" sz="1200" u="none" cap="none" strike="noStrike">
              <a:solidFill>
                <a:schemeClr val="dk1"/>
              </a:solidFill>
              <a:latin typeface="Lato Light"/>
              <a:ea typeface="Lato Light"/>
              <a:cs typeface="Lato Light"/>
              <a:sym typeface="Lato Light"/>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2" name="Shape 1312"/>
        <p:cNvGrpSpPr/>
        <p:nvPr/>
      </p:nvGrpSpPr>
      <p:grpSpPr>
        <a:xfrm>
          <a:off x="0" y="0"/>
          <a:ext cx="0" cy="0"/>
          <a:chOff x="0" y="0"/>
          <a:chExt cx="0" cy="0"/>
        </a:xfrm>
      </p:grpSpPr>
      <p:sp>
        <p:nvSpPr>
          <p:cNvPr id="1313" name="Google Shape;1313;g630a814dc5_0_53: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314" name="Google Shape;1314;g630a814dc5_0_5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9" name="Shape 1389"/>
        <p:cNvGrpSpPr/>
        <p:nvPr/>
      </p:nvGrpSpPr>
      <p:grpSpPr>
        <a:xfrm>
          <a:off x="0" y="0"/>
          <a:ext cx="0" cy="0"/>
          <a:chOff x="0" y="0"/>
          <a:chExt cx="0" cy="0"/>
        </a:xfrm>
      </p:grpSpPr>
      <p:sp>
        <p:nvSpPr>
          <p:cNvPr id="1390" name="Google Shape;1390;gedacafa26d_0_12: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391" name="Google Shape;1391;gedacafa26d_0_1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6" name="Shape 1396"/>
        <p:cNvGrpSpPr/>
        <p:nvPr/>
      </p:nvGrpSpPr>
      <p:grpSpPr>
        <a:xfrm>
          <a:off x="0" y="0"/>
          <a:ext cx="0" cy="0"/>
          <a:chOff x="0" y="0"/>
          <a:chExt cx="0" cy="0"/>
        </a:xfrm>
      </p:grpSpPr>
      <p:sp>
        <p:nvSpPr>
          <p:cNvPr id="1397" name="Google Shape;1397;g8bd883d690_0_12: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398" name="Google Shape;1398;g8bd883d690_0_1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4" name="Shape 1404"/>
        <p:cNvGrpSpPr/>
        <p:nvPr/>
      </p:nvGrpSpPr>
      <p:grpSpPr>
        <a:xfrm>
          <a:off x="0" y="0"/>
          <a:ext cx="0" cy="0"/>
          <a:chOff x="0" y="0"/>
          <a:chExt cx="0" cy="0"/>
        </a:xfrm>
      </p:grpSpPr>
      <p:sp>
        <p:nvSpPr>
          <p:cNvPr id="1405" name="Google Shape;1405;g31ae033dc07_8_5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6" name="Google Shape;1406;g31ae033dc07_8_5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07" name="Google Shape;1407;g31ae033dc07_8_58: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5" name="Shape 1415"/>
        <p:cNvGrpSpPr/>
        <p:nvPr/>
      </p:nvGrpSpPr>
      <p:grpSpPr>
        <a:xfrm>
          <a:off x="0" y="0"/>
          <a:ext cx="0" cy="0"/>
          <a:chOff x="0" y="0"/>
          <a:chExt cx="0" cy="0"/>
        </a:xfrm>
      </p:grpSpPr>
      <p:sp>
        <p:nvSpPr>
          <p:cNvPr id="1416" name="Google Shape;1416;g31ae033dc07_8_6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7" name="Google Shape;1417;g31ae033dc07_8_6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18" name="Google Shape;1418;g31ae033dc07_8_67: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6" name="Shape 1426"/>
        <p:cNvGrpSpPr/>
        <p:nvPr/>
      </p:nvGrpSpPr>
      <p:grpSpPr>
        <a:xfrm>
          <a:off x="0" y="0"/>
          <a:ext cx="0" cy="0"/>
          <a:chOff x="0" y="0"/>
          <a:chExt cx="0" cy="0"/>
        </a:xfrm>
      </p:grpSpPr>
      <p:sp>
        <p:nvSpPr>
          <p:cNvPr id="1427" name="Google Shape;1427;g31ae033dc07_8_7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8" name="Google Shape;1428;g31ae033dc07_8_7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29" name="Google Shape;1429;g31ae033dc07_8_76: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7" name="Shape 1437"/>
        <p:cNvGrpSpPr/>
        <p:nvPr/>
      </p:nvGrpSpPr>
      <p:grpSpPr>
        <a:xfrm>
          <a:off x="0" y="0"/>
          <a:ext cx="0" cy="0"/>
          <a:chOff x="0" y="0"/>
          <a:chExt cx="0" cy="0"/>
        </a:xfrm>
      </p:grpSpPr>
      <p:sp>
        <p:nvSpPr>
          <p:cNvPr id="1438" name="Google Shape;1438;g31ae033dc07_8_8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9" name="Google Shape;1439;g31ae033dc07_8_8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40" name="Google Shape;1440;g31ae033dc07_8_85: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8" name="Shape 1448"/>
        <p:cNvGrpSpPr/>
        <p:nvPr/>
      </p:nvGrpSpPr>
      <p:grpSpPr>
        <a:xfrm>
          <a:off x="0" y="0"/>
          <a:ext cx="0" cy="0"/>
          <a:chOff x="0" y="0"/>
          <a:chExt cx="0" cy="0"/>
        </a:xfrm>
      </p:grpSpPr>
      <p:sp>
        <p:nvSpPr>
          <p:cNvPr id="1449" name="Google Shape;1449;g31ae033dc07_9_1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0" name="Google Shape;1450;g31ae033dc07_9_13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51" name="Google Shape;1451;g31ae033dc07_9_134: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9" name="Shape 1459"/>
        <p:cNvGrpSpPr/>
        <p:nvPr/>
      </p:nvGrpSpPr>
      <p:grpSpPr>
        <a:xfrm>
          <a:off x="0" y="0"/>
          <a:ext cx="0" cy="0"/>
          <a:chOff x="0" y="0"/>
          <a:chExt cx="0" cy="0"/>
        </a:xfrm>
      </p:grpSpPr>
      <p:sp>
        <p:nvSpPr>
          <p:cNvPr id="1460" name="Google Shape;1460;g31ae033dc07_9_14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1" name="Google Shape;1461;g31ae033dc07_9_14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62" name="Google Shape;1462;g31ae033dc07_9_148: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0" name="Shape 1470"/>
        <p:cNvGrpSpPr/>
        <p:nvPr/>
      </p:nvGrpSpPr>
      <p:grpSpPr>
        <a:xfrm>
          <a:off x="0" y="0"/>
          <a:ext cx="0" cy="0"/>
          <a:chOff x="0" y="0"/>
          <a:chExt cx="0" cy="0"/>
        </a:xfrm>
      </p:grpSpPr>
      <p:sp>
        <p:nvSpPr>
          <p:cNvPr id="1471" name="Google Shape;1471;gec0fbd2860_0_50: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472" name="Google Shape;1472;gec0fbd2860_0_5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0" name="Shape 1480"/>
        <p:cNvGrpSpPr/>
        <p:nvPr/>
      </p:nvGrpSpPr>
      <p:grpSpPr>
        <a:xfrm>
          <a:off x="0" y="0"/>
          <a:ext cx="0" cy="0"/>
          <a:chOff x="0" y="0"/>
          <a:chExt cx="0" cy="0"/>
        </a:xfrm>
      </p:grpSpPr>
      <p:sp>
        <p:nvSpPr>
          <p:cNvPr id="1481" name="Google Shape;1481;gede77d5ba8_0_1: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482" name="Google Shape;1482;gede77d5ba8_0_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9" name="Shape 1319"/>
        <p:cNvGrpSpPr/>
        <p:nvPr/>
      </p:nvGrpSpPr>
      <p:grpSpPr>
        <a:xfrm>
          <a:off x="0" y="0"/>
          <a:ext cx="0" cy="0"/>
          <a:chOff x="0" y="0"/>
          <a:chExt cx="0" cy="0"/>
        </a:xfrm>
      </p:grpSpPr>
      <p:sp>
        <p:nvSpPr>
          <p:cNvPr id="1320" name="Google Shape;1320;ge09e24a58b_0_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1" name="Google Shape;1321;ge09e24a58b_0_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22" name="Google Shape;1322;ge09e24a58b_0_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0" name="Shape 1490"/>
        <p:cNvGrpSpPr/>
        <p:nvPr/>
      </p:nvGrpSpPr>
      <p:grpSpPr>
        <a:xfrm>
          <a:off x="0" y="0"/>
          <a:ext cx="0" cy="0"/>
          <a:chOff x="0" y="0"/>
          <a:chExt cx="0" cy="0"/>
        </a:xfrm>
      </p:grpSpPr>
      <p:sp>
        <p:nvSpPr>
          <p:cNvPr id="1491" name="Google Shape;1491;gfccc78a4db_0_0: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492" name="Google Shape;1492;gfccc78a4db_0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0" name="Shape 1500"/>
        <p:cNvGrpSpPr/>
        <p:nvPr/>
      </p:nvGrpSpPr>
      <p:grpSpPr>
        <a:xfrm>
          <a:off x="0" y="0"/>
          <a:ext cx="0" cy="0"/>
          <a:chOff x="0" y="0"/>
          <a:chExt cx="0" cy="0"/>
        </a:xfrm>
      </p:grpSpPr>
      <p:sp>
        <p:nvSpPr>
          <p:cNvPr id="1501" name="Google Shape;1501;g31ae033dc07_8_10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2" name="Google Shape;1502;g31ae033dc07_8_10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03" name="Google Shape;1503;g31ae033dc07_8_10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1" name="Shape 1511"/>
        <p:cNvGrpSpPr/>
        <p:nvPr/>
      </p:nvGrpSpPr>
      <p:grpSpPr>
        <a:xfrm>
          <a:off x="0" y="0"/>
          <a:ext cx="0" cy="0"/>
          <a:chOff x="0" y="0"/>
          <a:chExt cx="0" cy="0"/>
        </a:xfrm>
      </p:grpSpPr>
      <p:sp>
        <p:nvSpPr>
          <p:cNvPr id="1512" name="Google Shape;1512;g31ae033dc07_8_1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3" name="Google Shape;1513;g31ae033dc07_8_11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14" name="Google Shape;1514;g31ae033dc07_8_118: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2" name="Shape 1522"/>
        <p:cNvGrpSpPr/>
        <p:nvPr/>
      </p:nvGrpSpPr>
      <p:grpSpPr>
        <a:xfrm>
          <a:off x="0" y="0"/>
          <a:ext cx="0" cy="0"/>
          <a:chOff x="0" y="0"/>
          <a:chExt cx="0" cy="0"/>
        </a:xfrm>
      </p:grpSpPr>
      <p:sp>
        <p:nvSpPr>
          <p:cNvPr id="1523" name="Google Shape;1523;g31ae033dc07_8_10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4" name="Google Shape;1524;g31ae033dc07_8_10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25" name="Google Shape;1525;g31ae033dc07_8_109: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3" name="Shape 1533"/>
        <p:cNvGrpSpPr/>
        <p:nvPr/>
      </p:nvGrpSpPr>
      <p:grpSpPr>
        <a:xfrm>
          <a:off x="0" y="0"/>
          <a:ext cx="0" cy="0"/>
          <a:chOff x="0" y="0"/>
          <a:chExt cx="0" cy="0"/>
        </a:xfrm>
      </p:grpSpPr>
      <p:sp>
        <p:nvSpPr>
          <p:cNvPr id="1534" name="Google Shape;1534;g31ae033dc07_8_1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5" name="Google Shape;1535;g31ae033dc07_8_12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36" name="Google Shape;1536;g31ae033dc07_8_127: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4" name="Shape 1544"/>
        <p:cNvGrpSpPr/>
        <p:nvPr/>
      </p:nvGrpSpPr>
      <p:grpSpPr>
        <a:xfrm>
          <a:off x="0" y="0"/>
          <a:ext cx="0" cy="0"/>
          <a:chOff x="0" y="0"/>
          <a:chExt cx="0" cy="0"/>
        </a:xfrm>
      </p:grpSpPr>
      <p:sp>
        <p:nvSpPr>
          <p:cNvPr id="1545" name="Google Shape;1545;g11dc1495bdb_0_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6" name="Google Shape;1546;g11dc1495bdb_0_1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47" name="Google Shape;1547;g11dc1495bdb_0_16: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7" name="Shape 1567"/>
        <p:cNvGrpSpPr/>
        <p:nvPr/>
      </p:nvGrpSpPr>
      <p:grpSpPr>
        <a:xfrm>
          <a:off x="0" y="0"/>
          <a:ext cx="0" cy="0"/>
          <a:chOff x="0" y="0"/>
          <a:chExt cx="0" cy="0"/>
        </a:xfrm>
      </p:grpSpPr>
      <p:sp>
        <p:nvSpPr>
          <p:cNvPr id="1568" name="Google Shape;1568;g31ae033dc07_8_1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9" name="Google Shape;1569;g31ae033dc07_8_13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70" name="Google Shape;1570;g31ae033dc07_8_136: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8" name="Shape 1578"/>
        <p:cNvGrpSpPr/>
        <p:nvPr/>
      </p:nvGrpSpPr>
      <p:grpSpPr>
        <a:xfrm>
          <a:off x="0" y="0"/>
          <a:ext cx="0" cy="0"/>
          <a:chOff x="0" y="0"/>
          <a:chExt cx="0" cy="0"/>
        </a:xfrm>
      </p:grpSpPr>
      <p:sp>
        <p:nvSpPr>
          <p:cNvPr id="1579" name="Google Shape;1579;g31ae033dc07_8_15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0" name="Google Shape;1580;g31ae033dc07_8_15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81" name="Google Shape;1581;g31ae033dc07_8_154: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9" name="Shape 1589"/>
        <p:cNvGrpSpPr/>
        <p:nvPr/>
      </p:nvGrpSpPr>
      <p:grpSpPr>
        <a:xfrm>
          <a:off x="0" y="0"/>
          <a:ext cx="0" cy="0"/>
          <a:chOff x="0" y="0"/>
          <a:chExt cx="0" cy="0"/>
        </a:xfrm>
      </p:grpSpPr>
      <p:sp>
        <p:nvSpPr>
          <p:cNvPr id="1590" name="Google Shape;1590;g31ae033dc07_8_14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1" name="Google Shape;1591;g31ae033dc07_8_14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92" name="Google Shape;1592;g31ae033dc07_8_145: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0" name="Shape 1600"/>
        <p:cNvGrpSpPr/>
        <p:nvPr/>
      </p:nvGrpSpPr>
      <p:grpSpPr>
        <a:xfrm>
          <a:off x="0" y="0"/>
          <a:ext cx="0" cy="0"/>
          <a:chOff x="0" y="0"/>
          <a:chExt cx="0" cy="0"/>
        </a:xfrm>
      </p:grpSpPr>
      <p:sp>
        <p:nvSpPr>
          <p:cNvPr id="1601" name="Google Shape;1601;g31ae033dc07_8_16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2" name="Google Shape;1602;g31ae033dc07_8_16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03" name="Google Shape;1603;g31ae033dc07_8_163: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1" name="Shape 1331"/>
        <p:cNvGrpSpPr/>
        <p:nvPr/>
      </p:nvGrpSpPr>
      <p:grpSpPr>
        <a:xfrm>
          <a:off x="0" y="0"/>
          <a:ext cx="0" cy="0"/>
          <a:chOff x="0" y="0"/>
          <a:chExt cx="0" cy="0"/>
        </a:xfrm>
      </p:grpSpPr>
      <p:sp>
        <p:nvSpPr>
          <p:cNvPr id="1332" name="Google Shape;1332;g8bd883d690_5_4119: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333" name="Google Shape;1333;g8bd883d690_5_411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1" name="Shape 1611"/>
        <p:cNvGrpSpPr/>
        <p:nvPr/>
      </p:nvGrpSpPr>
      <p:grpSpPr>
        <a:xfrm>
          <a:off x="0" y="0"/>
          <a:ext cx="0" cy="0"/>
          <a:chOff x="0" y="0"/>
          <a:chExt cx="0" cy="0"/>
        </a:xfrm>
      </p:grpSpPr>
      <p:sp>
        <p:nvSpPr>
          <p:cNvPr id="1612" name="Google Shape;1612;gedacafa26d_0_19: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613" name="Google Shape;1613;gedacafa26d_0_1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8" name="Shape 1618"/>
        <p:cNvGrpSpPr/>
        <p:nvPr/>
      </p:nvGrpSpPr>
      <p:grpSpPr>
        <a:xfrm>
          <a:off x="0" y="0"/>
          <a:ext cx="0" cy="0"/>
          <a:chOff x="0" y="0"/>
          <a:chExt cx="0" cy="0"/>
        </a:xfrm>
      </p:grpSpPr>
      <p:sp>
        <p:nvSpPr>
          <p:cNvPr id="1619" name="Google Shape;1619;gedacafa26d_0_26: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620" name="Google Shape;1620;gedacafa26d_0_2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6" name="Shape 1626"/>
        <p:cNvGrpSpPr/>
        <p:nvPr/>
      </p:nvGrpSpPr>
      <p:grpSpPr>
        <a:xfrm>
          <a:off x="0" y="0"/>
          <a:ext cx="0" cy="0"/>
          <a:chOff x="0" y="0"/>
          <a:chExt cx="0" cy="0"/>
        </a:xfrm>
      </p:grpSpPr>
      <p:sp>
        <p:nvSpPr>
          <p:cNvPr id="1627" name="Google Shape;1627;g31ae033dc07_9_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8" name="Google Shape;1628;g31ae033dc07_9_2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Here we have the comparison of the GET and POST by count. </a:t>
            </a:r>
            <a:endParaRPr/>
          </a:p>
        </p:txBody>
      </p:sp>
      <p:sp>
        <p:nvSpPr>
          <p:cNvPr id="1629" name="Google Shape;1629;g31ae033dc07_9_25: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7" name="Shape 1637"/>
        <p:cNvGrpSpPr/>
        <p:nvPr/>
      </p:nvGrpSpPr>
      <p:grpSpPr>
        <a:xfrm>
          <a:off x="0" y="0"/>
          <a:ext cx="0" cy="0"/>
          <a:chOff x="0" y="0"/>
          <a:chExt cx="0" cy="0"/>
        </a:xfrm>
      </p:grpSpPr>
      <p:sp>
        <p:nvSpPr>
          <p:cNvPr id="1638" name="Google Shape;1638;g31b8a8a086d_0_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9" name="Google Shape;1639;g31b8a8a086d_0_1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a surge in POST requests could indicate that an attacker is attempting to submit data to a server </a:t>
            </a:r>
            <a:endParaRPr/>
          </a:p>
        </p:txBody>
      </p:sp>
      <p:sp>
        <p:nvSpPr>
          <p:cNvPr id="1640" name="Google Shape;1640;g31b8a8a086d_0_15: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8" name="Shape 1648"/>
        <p:cNvGrpSpPr/>
        <p:nvPr/>
      </p:nvGrpSpPr>
      <p:grpSpPr>
        <a:xfrm>
          <a:off x="0" y="0"/>
          <a:ext cx="0" cy="0"/>
          <a:chOff x="0" y="0"/>
          <a:chExt cx="0" cy="0"/>
        </a:xfrm>
      </p:grpSpPr>
      <p:sp>
        <p:nvSpPr>
          <p:cNvPr id="1649" name="Google Shape;1649;g31ae033dc07_9_4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0" name="Google Shape;1650;g31ae033dc07_9_4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We detected some changes in the top 10 referrer domains especially in the last five entires</a:t>
            </a:r>
            <a:endParaRPr/>
          </a:p>
        </p:txBody>
      </p:sp>
      <p:sp>
        <p:nvSpPr>
          <p:cNvPr id="1651" name="Google Shape;1651;g31ae033dc07_9_45: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9" name="Shape 1659"/>
        <p:cNvGrpSpPr/>
        <p:nvPr/>
      </p:nvGrpSpPr>
      <p:grpSpPr>
        <a:xfrm>
          <a:off x="0" y="0"/>
          <a:ext cx="0" cy="0"/>
          <a:chOff x="0" y="0"/>
          <a:chExt cx="0" cy="0"/>
        </a:xfrm>
      </p:grpSpPr>
      <p:sp>
        <p:nvSpPr>
          <p:cNvPr id="1660" name="Google Shape;1660;g31b8a8a086d_0_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1" name="Google Shape;1661;g31b8a8a086d_0_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This could point to malicious traffic from untrusted sources</a:t>
            </a:r>
            <a:endParaRPr/>
          </a:p>
        </p:txBody>
      </p:sp>
      <p:sp>
        <p:nvSpPr>
          <p:cNvPr id="1662" name="Google Shape;1662;g31b8a8a086d_0_2: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0" name="Shape 1670"/>
        <p:cNvGrpSpPr/>
        <p:nvPr/>
      </p:nvGrpSpPr>
      <p:grpSpPr>
        <a:xfrm>
          <a:off x="0" y="0"/>
          <a:ext cx="0" cy="0"/>
          <a:chOff x="0" y="0"/>
          <a:chExt cx="0" cy="0"/>
        </a:xfrm>
      </p:grpSpPr>
      <p:sp>
        <p:nvSpPr>
          <p:cNvPr id="1671" name="Google Shape;1671;g31b8a8a086d_0_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2" name="Google Shape;1672;g31b8a8a086d_0_2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There was a significant change in HTTP response codes, specifically a decrease in response codes. </a:t>
            </a:r>
            <a:endParaRPr/>
          </a:p>
        </p:txBody>
      </p:sp>
      <p:sp>
        <p:nvSpPr>
          <p:cNvPr id="1673" name="Google Shape;1673;g31b8a8a086d_0_27: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1" name="Shape 1681"/>
        <p:cNvGrpSpPr/>
        <p:nvPr/>
      </p:nvGrpSpPr>
      <p:grpSpPr>
        <a:xfrm>
          <a:off x="0" y="0"/>
          <a:ext cx="0" cy="0"/>
          <a:chOff x="0" y="0"/>
          <a:chExt cx="0" cy="0"/>
        </a:xfrm>
      </p:grpSpPr>
      <p:sp>
        <p:nvSpPr>
          <p:cNvPr id="1682" name="Google Shape;1682;g31b8a8a086d_0_3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3" name="Google Shape;1683;g31b8a8a086d_0_3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This is important because this could mean normal traffic is being blocked or </a:t>
            </a:r>
            <a:r>
              <a:rPr lang="en-US"/>
              <a:t>redirected</a:t>
            </a:r>
            <a:r>
              <a:rPr lang="en-US"/>
              <a:t> and an increase in 404 </a:t>
            </a:r>
            <a:r>
              <a:rPr lang="en-US"/>
              <a:t>errors might point to an attacker probing the server </a:t>
            </a:r>
            <a:endParaRPr/>
          </a:p>
        </p:txBody>
      </p:sp>
      <p:sp>
        <p:nvSpPr>
          <p:cNvPr id="1684" name="Google Shape;1684;g31b8a8a086d_0_39: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2" name="Shape 1692"/>
        <p:cNvGrpSpPr/>
        <p:nvPr/>
      </p:nvGrpSpPr>
      <p:grpSpPr>
        <a:xfrm>
          <a:off x="0" y="0"/>
          <a:ext cx="0" cy="0"/>
          <a:chOff x="0" y="0"/>
          <a:chExt cx="0" cy="0"/>
        </a:xfrm>
      </p:grpSpPr>
      <p:sp>
        <p:nvSpPr>
          <p:cNvPr id="1693" name="Google Shape;1693;g31b8a8a086d_0_5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4" name="Google Shape;1694;g31b8a8a086d_0_5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We detected a volume off </a:t>
            </a:r>
            <a:r>
              <a:rPr lang="en-US"/>
              <a:t>suspicious</a:t>
            </a:r>
            <a:r>
              <a:rPr lang="en-US"/>
              <a:t> international activity. </a:t>
            </a:r>
            <a:endParaRPr/>
          </a:p>
        </p:txBody>
      </p:sp>
      <p:sp>
        <p:nvSpPr>
          <p:cNvPr id="1695" name="Google Shape;1695;g31b8a8a086d_0_5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3" name="Shape 1703"/>
        <p:cNvGrpSpPr/>
        <p:nvPr/>
      </p:nvGrpSpPr>
      <p:grpSpPr>
        <a:xfrm>
          <a:off x="0" y="0"/>
          <a:ext cx="0" cy="0"/>
          <a:chOff x="0" y="0"/>
          <a:chExt cx="0" cy="0"/>
        </a:xfrm>
      </p:grpSpPr>
      <p:sp>
        <p:nvSpPr>
          <p:cNvPr id="1704" name="Google Shape;1704;g31b8a8a086d_0_6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5" name="Google Shape;1705;g31b8a8a086d_0_6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The increase of activity especially if it is outside of where business is typically done suggest an attack (brute force) </a:t>
            </a:r>
            <a:endParaRPr/>
          </a:p>
        </p:txBody>
      </p:sp>
      <p:sp>
        <p:nvSpPr>
          <p:cNvPr id="1706" name="Google Shape;1706;g31b8a8a086d_0_63: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8" name="Shape 1338"/>
        <p:cNvGrpSpPr/>
        <p:nvPr/>
      </p:nvGrpSpPr>
      <p:grpSpPr>
        <a:xfrm>
          <a:off x="0" y="0"/>
          <a:ext cx="0" cy="0"/>
          <a:chOff x="0" y="0"/>
          <a:chExt cx="0" cy="0"/>
        </a:xfrm>
      </p:grpSpPr>
      <p:sp>
        <p:nvSpPr>
          <p:cNvPr id="1339" name="Google Shape;1339;g8bd883d690_0_28: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340" name="Google Shape;1340;g8bd883d690_0_2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4" name="Shape 1714"/>
        <p:cNvGrpSpPr/>
        <p:nvPr/>
      </p:nvGrpSpPr>
      <p:grpSpPr>
        <a:xfrm>
          <a:off x="0" y="0"/>
          <a:ext cx="0" cy="0"/>
          <a:chOff x="0" y="0"/>
          <a:chExt cx="0" cy="0"/>
        </a:xfrm>
      </p:grpSpPr>
      <p:sp>
        <p:nvSpPr>
          <p:cNvPr id="1715" name="Google Shape;1715;gede77d5ba8_0_17: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716" name="Google Shape;1716;gede77d5ba8_0_1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3" name="Shape 1723"/>
        <p:cNvGrpSpPr/>
        <p:nvPr/>
      </p:nvGrpSpPr>
      <p:grpSpPr>
        <a:xfrm>
          <a:off x="0" y="0"/>
          <a:ext cx="0" cy="0"/>
          <a:chOff x="0" y="0"/>
          <a:chExt cx="0" cy="0"/>
        </a:xfrm>
      </p:grpSpPr>
      <p:sp>
        <p:nvSpPr>
          <p:cNvPr id="1724" name="Google Shape;1724;gfccc78a4db_0_8: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725" name="Google Shape;1725;gfccc78a4db_0_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2" name="Shape 1732"/>
        <p:cNvGrpSpPr/>
        <p:nvPr/>
      </p:nvGrpSpPr>
      <p:grpSpPr>
        <a:xfrm>
          <a:off x="0" y="0"/>
          <a:ext cx="0" cy="0"/>
          <a:chOff x="0" y="0"/>
          <a:chExt cx="0" cy="0"/>
        </a:xfrm>
      </p:grpSpPr>
      <p:sp>
        <p:nvSpPr>
          <p:cNvPr id="1733" name="Google Shape;1733;g31ae033dc07_9_5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4" name="Google Shape;1734;g31ae033dc07_9_5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35" name="Google Shape;1735;g31ae033dc07_9_57: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3" name="Shape 1743"/>
        <p:cNvGrpSpPr/>
        <p:nvPr/>
      </p:nvGrpSpPr>
      <p:grpSpPr>
        <a:xfrm>
          <a:off x="0" y="0"/>
          <a:ext cx="0" cy="0"/>
          <a:chOff x="0" y="0"/>
          <a:chExt cx="0" cy="0"/>
        </a:xfrm>
      </p:grpSpPr>
      <p:sp>
        <p:nvSpPr>
          <p:cNvPr id="1744" name="Google Shape;1744;g31ae033dc07_9_6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5" name="Google Shape;1745;g31ae033dc07_9_6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46" name="Google Shape;1746;g31ae033dc07_9_69: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4" name="Shape 1754"/>
        <p:cNvGrpSpPr/>
        <p:nvPr/>
      </p:nvGrpSpPr>
      <p:grpSpPr>
        <a:xfrm>
          <a:off x="0" y="0"/>
          <a:ext cx="0" cy="0"/>
          <a:chOff x="0" y="0"/>
          <a:chExt cx="0" cy="0"/>
        </a:xfrm>
      </p:grpSpPr>
      <p:sp>
        <p:nvSpPr>
          <p:cNvPr id="1755" name="Google Shape;1755;g31ae033dc07_9_8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6" name="Google Shape;1756;g31ae033dc07_9_8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57" name="Google Shape;1757;g31ae033dc07_9_8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5" name="Shape 1765"/>
        <p:cNvGrpSpPr/>
        <p:nvPr/>
      </p:nvGrpSpPr>
      <p:grpSpPr>
        <a:xfrm>
          <a:off x="0" y="0"/>
          <a:ext cx="0" cy="0"/>
          <a:chOff x="0" y="0"/>
          <a:chExt cx="0" cy="0"/>
        </a:xfrm>
      </p:grpSpPr>
      <p:sp>
        <p:nvSpPr>
          <p:cNvPr id="1766" name="Google Shape;1766;g31ae033dc07_9_9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7" name="Google Shape;1767;g31ae033dc07_9_9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68" name="Google Shape;1768;g31ae033dc07_9_92: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6" name="Shape 1776"/>
        <p:cNvGrpSpPr/>
        <p:nvPr/>
      </p:nvGrpSpPr>
      <p:grpSpPr>
        <a:xfrm>
          <a:off x="0" y="0"/>
          <a:ext cx="0" cy="0"/>
          <a:chOff x="0" y="0"/>
          <a:chExt cx="0" cy="0"/>
        </a:xfrm>
      </p:grpSpPr>
      <p:sp>
        <p:nvSpPr>
          <p:cNvPr id="1777" name="Google Shape;1777;g31ae033dc07_9_10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8" name="Google Shape;1778;g31ae033dc07_9_10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79" name="Google Shape;1779;g31ae033dc07_9_106: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7" name="Shape 1787"/>
        <p:cNvGrpSpPr/>
        <p:nvPr/>
      </p:nvGrpSpPr>
      <p:grpSpPr>
        <a:xfrm>
          <a:off x="0" y="0"/>
          <a:ext cx="0" cy="0"/>
          <a:chOff x="0" y="0"/>
          <a:chExt cx="0" cy="0"/>
        </a:xfrm>
      </p:grpSpPr>
      <p:sp>
        <p:nvSpPr>
          <p:cNvPr id="1788" name="Google Shape;1788;g31ae033dc07_9_1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9" name="Google Shape;1789;g31ae033dc07_9_11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90" name="Google Shape;1790;g31ae033dc07_9_118: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8" name="Shape 1798"/>
        <p:cNvGrpSpPr/>
        <p:nvPr/>
      </p:nvGrpSpPr>
      <p:grpSpPr>
        <a:xfrm>
          <a:off x="0" y="0"/>
          <a:ext cx="0" cy="0"/>
          <a:chOff x="0" y="0"/>
          <a:chExt cx="0" cy="0"/>
        </a:xfrm>
      </p:grpSpPr>
      <p:sp>
        <p:nvSpPr>
          <p:cNvPr id="1799" name="Google Shape;1799;g8bd883d690_5_5135: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800" name="Google Shape;1800;g8bd883d690_5_513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5" name="Shape 1805"/>
        <p:cNvGrpSpPr/>
        <p:nvPr/>
      </p:nvGrpSpPr>
      <p:grpSpPr>
        <a:xfrm>
          <a:off x="0" y="0"/>
          <a:ext cx="0" cy="0"/>
          <a:chOff x="0" y="0"/>
          <a:chExt cx="0" cy="0"/>
        </a:xfrm>
      </p:grpSpPr>
      <p:sp>
        <p:nvSpPr>
          <p:cNvPr id="1806" name="Google Shape;1806;gec0fbd2860_0_7: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807" name="Google Shape;1807;gec0fbd2860_0_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5" name="Shape 1345"/>
        <p:cNvGrpSpPr/>
        <p:nvPr/>
      </p:nvGrpSpPr>
      <p:grpSpPr>
        <a:xfrm>
          <a:off x="0" y="0"/>
          <a:ext cx="0" cy="0"/>
          <a:chOff x="0" y="0"/>
          <a:chExt cx="0" cy="0"/>
        </a:xfrm>
      </p:grpSpPr>
      <p:sp>
        <p:nvSpPr>
          <p:cNvPr id="1346" name="Google Shape;1346;g31ae033dc07_9_12: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347" name="Google Shape;1347;g31ae033dc07_9_1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2" name="Shape 1812"/>
        <p:cNvGrpSpPr/>
        <p:nvPr/>
      </p:nvGrpSpPr>
      <p:grpSpPr>
        <a:xfrm>
          <a:off x="0" y="0"/>
          <a:ext cx="0" cy="0"/>
          <a:chOff x="0" y="0"/>
          <a:chExt cx="0" cy="0"/>
        </a:xfrm>
      </p:grpSpPr>
      <p:sp>
        <p:nvSpPr>
          <p:cNvPr id="1813" name="Google Shape;1813;gede77d5ba8_0_52: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814" name="Google Shape;1814;gede77d5ba8_0_5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9" name="Shape 1819"/>
        <p:cNvGrpSpPr/>
        <p:nvPr/>
      </p:nvGrpSpPr>
      <p:grpSpPr>
        <a:xfrm>
          <a:off x="0" y="0"/>
          <a:ext cx="0" cy="0"/>
          <a:chOff x="0" y="0"/>
          <a:chExt cx="0" cy="0"/>
        </a:xfrm>
      </p:grpSpPr>
      <p:sp>
        <p:nvSpPr>
          <p:cNvPr id="1820" name="Google Shape;1820;gede77d5ba8_0_46: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821" name="Google Shape;1821;gede77d5ba8_0_4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6" name="Shape 1826"/>
        <p:cNvGrpSpPr/>
        <p:nvPr/>
      </p:nvGrpSpPr>
      <p:grpSpPr>
        <a:xfrm>
          <a:off x="0" y="0"/>
          <a:ext cx="0" cy="0"/>
          <a:chOff x="0" y="0"/>
          <a:chExt cx="0" cy="0"/>
        </a:xfrm>
      </p:grpSpPr>
      <p:sp>
        <p:nvSpPr>
          <p:cNvPr id="1827" name="Google Shape;1827;g31b8c786abd_2_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8" name="Google Shape;1828;g31b8c786abd_2_1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29" name="Google Shape;1829;g31b8c786abd_2_18: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6" name="Shape 1836"/>
        <p:cNvGrpSpPr/>
        <p:nvPr/>
      </p:nvGrpSpPr>
      <p:grpSpPr>
        <a:xfrm>
          <a:off x="0" y="0"/>
          <a:ext cx="0" cy="0"/>
          <a:chOff x="0" y="0"/>
          <a:chExt cx="0" cy="0"/>
        </a:xfrm>
      </p:grpSpPr>
      <p:sp>
        <p:nvSpPr>
          <p:cNvPr id="1837" name="Google Shape;1837;g31b8c786abd_2_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8" name="Google Shape;1838;g31b8c786abd_2_2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39" name="Google Shape;1839;g31b8c786abd_2_27: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7" name="Shape 1847"/>
        <p:cNvGrpSpPr/>
        <p:nvPr/>
      </p:nvGrpSpPr>
      <p:grpSpPr>
        <a:xfrm>
          <a:off x="0" y="0"/>
          <a:ext cx="0" cy="0"/>
          <a:chOff x="0" y="0"/>
          <a:chExt cx="0" cy="0"/>
        </a:xfrm>
      </p:grpSpPr>
      <p:sp>
        <p:nvSpPr>
          <p:cNvPr id="1848" name="Google Shape;1848;g31b8c786abd_2_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9" name="Google Shape;1849;g31b8c786abd_2_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50" name="Google Shape;1850;g31b8c786abd_2_9: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7" name="Shape 1857"/>
        <p:cNvGrpSpPr/>
        <p:nvPr/>
      </p:nvGrpSpPr>
      <p:grpSpPr>
        <a:xfrm>
          <a:off x="0" y="0"/>
          <a:ext cx="0" cy="0"/>
          <a:chOff x="0" y="0"/>
          <a:chExt cx="0" cy="0"/>
        </a:xfrm>
      </p:grpSpPr>
      <p:sp>
        <p:nvSpPr>
          <p:cNvPr id="1858" name="Google Shape;1858;g31b8c786abd_2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9" name="Google Shape;1859;g31b8c786abd_2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60" name="Google Shape;1860;g31b8c786abd_2_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7" name="Shape 1867"/>
        <p:cNvGrpSpPr/>
        <p:nvPr/>
      </p:nvGrpSpPr>
      <p:grpSpPr>
        <a:xfrm>
          <a:off x="0" y="0"/>
          <a:ext cx="0" cy="0"/>
          <a:chOff x="0" y="0"/>
          <a:chExt cx="0" cy="0"/>
        </a:xfrm>
      </p:grpSpPr>
      <p:sp>
        <p:nvSpPr>
          <p:cNvPr id="1868" name="Google Shape;1868;g8bd883d690_5_5142: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869" name="Google Shape;1869;g8bd883d690_5_514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4" name="Shape 1874"/>
        <p:cNvGrpSpPr/>
        <p:nvPr/>
      </p:nvGrpSpPr>
      <p:grpSpPr>
        <a:xfrm>
          <a:off x="0" y="0"/>
          <a:ext cx="0" cy="0"/>
          <a:chOff x="0" y="0"/>
          <a:chExt cx="0" cy="0"/>
        </a:xfrm>
      </p:grpSpPr>
      <p:sp>
        <p:nvSpPr>
          <p:cNvPr id="1875" name="Google Shape;1875;gedacafa26d_0_101: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876" name="Google Shape;1876;gedacafa26d_0_10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2" name="Shape 1352"/>
        <p:cNvGrpSpPr/>
        <p:nvPr/>
      </p:nvGrpSpPr>
      <p:grpSpPr>
        <a:xfrm>
          <a:off x="0" y="0"/>
          <a:ext cx="0" cy="0"/>
          <a:chOff x="0" y="0"/>
          <a:chExt cx="0" cy="0"/>
        </a:xfrm>
      </p:grpSpPr>
      <p:sp>
        <p:nvSpPr>
          <p:cNvPr id="1353" name="Google Shape;1353;g13077ada377_1_7: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354" name="Google Shape;1354;g13077ada377_1_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0" name="Shape 1360"/>
        <p:cNvGrpSpPr/>
        <p:nvPr/>
      </p:nvGrpSpPr>
      <p:grpSpPr>
        <a:xfrm>
          <a:off x="0" y="0"/>
          <a:ext cx="0" cy="0"/>
          <a:chOff x="0" y="0"/>
          <a:chExt cx="0" cy="0"/>
        </a:xfrm>
      </p:grpSpPr>
      <p:sp>
        <p:nvSpPr>
          <p:cNvPr id="1361" name="Google Shape;1361;g13077ada377_1_13: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362" name="Google Shape;1362;g13077ada377_1_1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8" name="Shape 1368"/>
        <p:cNvGrpSpPr/>
        <p:nvPr/>
      </p:nvGrpSpPr>
      <p:grpSpPr>
        <a:xfrm>
          <a:off x="0" y="0"/>
          <a:ext cx="0" cy="0"/>
          <a:chOff x="0" y="0"/>
          <a:chExt cx="0" cy="0"/>
        </a:xfrm>
      </p:grpSpPr>
      <p:sp>
        <p:nvSpPr>
          <p:cNvPr id="1369" name="Google Shape;1369;g13077ada377_1_19: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370" name="Google Shape;1370;g13077ada377_1_1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5" name="Shape 1375"/>
        <p:cNvGrpSpPr/>
        <p:nvPr/>
      </p:nvGrpSpPr>
      <p:grpSpPr>
        <a:xfrm>
          <a:off x="0" y="0"/>
          <a:ext cx="0" cy="0"/>
          <a:chOff x="0" y="0"/>
          <a:chExt cx="0" cy="0"/>
        </a:xfrm>
      </p:grpSpPr>
      <p:sp>
        <p:nvSpPr>
          <p:cNvPr id="1376" name="Google Shape;1376;gec0fbd2860_0_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7" name="Google Shape;1377;gec0fbd2860_0_1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78" name="Google Shape;1378;gec0fbd2860_0_13: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97.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 Id="rId3" Type="http://schemas.openxmlformats.org/officeDocument/2006/relationships/image" Target="../media/image105.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 Id="rId3" Type="http://schemas.openxmlformats.org/officeDocument/2006/relationships/image" Target="../media/image5.png"/><Relationship Id="rId4" Type="http://schemas.openxmlformats.org/officeDocument/2006/relationships/image" Target="../media/image8.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 Id="rId3" Type="http://schemas.openxmlformats.org/officeDocument/2006/relationships/image" Target="../media/image5.png"/><Relationship Id="rId4" Type="http://schemas.openxmlformats.org/officeDocument/2006/relationships/image" Target="../media/image10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 Id="rId3" Type="http://schemas.openxmlformats.org/officeDocument/2006/relationships/image" Target="../media/image12.png"/><Relationship Id="rId4"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 Id="rId3" Type="http://schemas.openxmlformats.org/officeDocument/2006/relationships/image" Target="../media/image1.png"/><Relationship Id="rId4" Type="http://schemas.openxmlformats.org/officeDocument/2006/relationships/image" Target="../media/image102.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 Id="rId3" Type="http://schemas.openxmlformats.org/officeDocument/2006/relationships/image" Target="../media/image11.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2.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 Id="rId3" Type="http://schemas.openxmlformats.org/officeDocument/2006/relationships/image" Target="../media/image11.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2.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 Id="rId3" Type="http://schemas.openxmlformats.org/officeDocument/2006/relationships/image" Target="../media/image1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 Id="rId3" Type="http://schemas.openxmlformats.org/officeDocument/2006/relationships/image" Target="../media/image1.png"/><Relationship Id="rId4" Type="http://schemas.openxmlformats.org/officeDocument/2006/relationships/image" Target="../media/image107.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2.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 Id="rId3" Type="http://schemas.openxmlformats.org/officeDocument/2006/relationships/image" Target="../media/image11.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2.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 Id="rId3" Type="http://schemas.openxmlformats.org/officeDocument/2006/relationships/image" Target="../media/image11.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 Id="rId3" Type="http://schemas.openxmlformats.org/officeDocument/2006/relationships/image" Target="../media/image1.png"/><Relationship Id="rId4" Type="http://schemas.openxmlformats.org/officeDocument/2006/relationships/image" Target="../media/image55.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0.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100.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2.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8.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8.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3.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2.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0.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 Id="rId3" Type="http://schemas.openxmlformats.org/officeDocument/2006/relationships/image" Target="../media/image1.png"/><Relationship Id="rId4" Type="http://schemas.openxmlformats.org/officeDocument/2006/relationships/image" Target="../media/image106.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6.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9.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9.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6.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6.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6.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3.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3.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3.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 Id="rId3" Type="http://schemas.openxmlformats.org/officeDocument/2006/relationships/image" Target="../media/image1.png"/><Relationship Id="rId4" Type="http://schemas.openxmlformats.org/officeDocument/2006/relationships/image" Target="../media/image3.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3.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3.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3.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3.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3.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 Id="rId3" Type="http://schemas.openxmlformats.org/officeDocument/2006/relationships/image" Target="../media/image1.png"/><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Slide">
  <p:cSld name="Default Slide">
    <p:spTree>
      <p:nvGrpSpPr>
        <p:cNvPr id="14" name="Shape 14"/>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Transition Slide">
  <p:cSld name="CUSTOM_17_2_1_2">
    <p:spTree>
      <p:nvGrpSpPr>
        <p:cNvPr id="83" name="Shape 83"/>
        <p:cNvGrpSpPr/>
        <p:nvPr/>
      </p:nvGrpSpPr>
      <p:grpSpPr>
        <a:xfrm>
          <a:off x="0" y="0"/>
          <a:ext cx="0" cy="0"/>
          <a:chOff x="0" y="0"/>
          <a:chExt cx="0" cy="0"/>
        </a:xfrm>
      </p:grpSpPr>
      <p:pic>
        <p:nvPicPr>
          <p:cNvPr id="84" name="Google Shape;84;p12"/>
          <p:cNvPicPr preferRelativeResize="0"/>
          <p:nvPr/>
        </p:nvPicPr>
        <p:blipFill rotWithShape="1">
          <a:blip r:embed="rId2">
            <a:alphaModFix/>
          </a:blip>
          <a:srcRect b="2498" l="0" r="0" t="2489"/>
          <a:stretch/>
        </p:blipFill>
        <p:spPr>
          <a:xfrm>
            <a:off x="731329" y="733016"/>
            <a:ext cx="22914989" cy="12249978"/>
          </a:xfrm>
          <a:prstGeom prst="rect">
            <a:avLst/>
          </a:prstGeom>
          <a:noFill/>
          <a:ln>
            <a:noFill/>
          </a:ln>
        </p:spPr>
      </p:pic>
      <p:sp>
        <p:nvSpPr>
          <p:cNvPr id="85" name="Google Shape;85;p12"/>
          <p:cNvSpPr txBox="1"/>
          <p:nvPr>
            <p:ph type="title"/>
          </p:nvPr>
        </p:nvSpPr>
        <p:spPr>
          <a:xfrm>
            <a:off x="632102" y="5569267"/>
            <a:ext cx="22914900" cy="2112900"/>
          </a:xfrm>
          <a:prstGeom prst="rect">
            <a:avLst/>
          </a:prstGeom>
          <a:noFill/>
          <a:ln>
            <a:noFill/>
          </a:ln>
        </p:spPr>
        <p:txBody>
          <a:bodyPr anchorCtr="0" anchor="t" bIns="243750" lIns="243750" spcFirstLastPara="1" rIns="243750" wrap="square" tIns="243750">
            <a:noAutofit/>
          </a:bodyPr>
          <a:lstStyle>
            <a:lvl1pPr lvl="0" rtl="0" algn="ctr">
              <a:spcBef>
                <a:spcPts val="0"/>
              </a:spcBef>
              <a:spcAft>
                <a:spcPts val="0"/>
              </a:spcAft>
              <a:buNone/>
              <a:defRPr sz="9600">
                <a:latin typeface="Roboto Medium"/>
                <a:ea typeface="Roboto Medium"/>
                <a:cs typeface="Roboto Medium"/>
                <a:sym typeface="Roboto Medium"/>
              </a:defRPr>
            </a:lvl1pPr>
            <a:lvl2pPr lvl="1" rtl="0" algn="ctr">
              <a:spcBef>
                <a:spcPts val="0"/>
              </a:spcBef>
              <a:spcAft>
                <a:spcPts val="0"/>
              </a:spcAft>
              <a:buNone/>
              <a:defRPr sz="3700"/>
            </a:lvl2pPr>
            <a:lvl3pPr lvl="2" rtl="0" algn="ctr">
              <a:spcBef>
                <a:spcPts val="0"/>
              </a:spcBef>
              <a:spcAft>
                <a:spcPts val="0"/>
              </a:spcAft>
              <a:buNone/>
              <a:defRPr sz="3700"/>
            </a:lvl3pPr>
            <a:lvl4pPr lvl="3" rtl="0" algn="ctr">
              <a:spcBef>
                <a:spcPts val="0"/>
              </a:spcBef>
              <a:spcAft>
                <a:spcPts val="0"/>
              </a:spcAft>
              <a:buNone/>
              <a:defRPr sz="3700"/>
            </a:lvl4pPr>
            <a:lvl5pPr lvl="4" rtl="0" algn="ctr">
              <a:spcBef>
                <a:spcPts val="0"/>
              </a:spcBef>
              <a:spcAft>
                <a:spcPts val="0"/>
              </a:spcAft>
              <a:buNone/>
              <a:defRPr sz="3700"/>
            </a:lvl5pPr>
            <a:lvl6pPr lvl="5" rtl="0" algn="ctr">
              <a:spcBef>
                <a:spcPts val="0"/>
              </a:spcBef>
              <a:spcAft>
                <a:spcPts val="0"/>
              </a:spcAft>
              <a:buNone/>
              <a:defRPr sz="3700"/>
            </a:lvl6pPr>
            <a:lvl7pPr lvl="6" rtl="0" algn="ctr">
              <a:spcBef>
                <a:spcPts val="0"/>
              </a:spcBef>
              <a:spcAft>
                <a:spcPts val="0"/>
              </a:spcAft>
              <a:buNone/>
              <a:defRPr sz="3700"/>
            </a:lvl7pPr>
            <a:lvl8pPr lvl="7" rtl="0" algn="ctr">
              <a:spcBef>
                <a:spcPts val="0"/>
              </a:spcBef>
              <a:spcAft>
                <a:spcPts val="0"/>
              </a:spcAft>
              <a:buNone/>
              <a:defRPr sz="3700"/>
            </a:lvl8pPr>
            <a:lvl9pPr lvl="8" rtl="0" algn="ctr">
              <a:spcBef>
                <a:spcPts val="0"/>
              </a:spcBef>
              <a:spcAft>
                <a:spcPts val="0"/>
              </a:spcAft>
              <a:buNone/>
              <a:defRPr sz="3700"/>
            </a:lvl9pPr>
          </a:lstStyle>
          <a:p/>
        </p:txBody>
      </p:sp>
      <p:sp>
        <p:nvSpPr>
          <p:cNvPr id="86" name="Google Shape;86;p12"/>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87" name="Google Shape;87;p12"/>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Text Only">
  <p:cSld name="CUSTOM_2_7_2">
    <p:spTree>
      <p:nvGrpSpPr>
        <p:cNvPr id="88" name="Shape 88"/>
        <p:cNvGrpSpPr/>
        <p:nvPr/>
      </p:nvGrpSpPr>
      <p:grpSpPr>
        <a:xfrm>
          <a:off x="0" y="0"/>
          <a:ext cx="0" cy="0"/>
          <a:chOff x="0" y="0"/>
          <a:chExt cx="0" cy="0"/>
        </a:xfrm>
      </p:grpSpPr>
      <p:sp>
        <p:nvSpPr>
          <p:cNvPr id="89" name="Google Shape;89;p13"/>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0" name="Google Shape;90;p13"/>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91" name="Google Shape;91;p13"/>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92" name="Google Shape;92;p13"/>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93" name="Google Shape;93;p13"/>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94" name="Google Shape;94;p13"/>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5" name="Google Shape;95;p13"/>
          <p:cNvSpPr txBox="1"/>
          <p:nvPr>
            <p:ph idx="3" type="body"/>
          </p:nvPr>
        </p:nvSpPr>
        <p:spPr>
          <a:xfrm>
            <a:off x="467" y="3424667"/>
            <a:ext cx="24377700" cy="9659100"/>
          </a:xfrm>
          <a:prstGeom prst="rect">
            <a:avLst/>
          </a:prstGeom>
          <a:noFill/>
          <a:ln>
            <a:noFill/>
          </a:ln>
        </p:spPr>
        <p:txBody>
          <a:bodyPr anchorCtr="0" anchor="t" bIns="2437975" lIns="1219000" spcFirstLastPara="1" rIns="1219000" wrap="square" tIns="0">
            <a:noAutofit/>
          </a:bodyPr>
          <a:lstStyle>
            <a:lvl1pPr indent="-463550" lvl="0" marL="457200" rtl="0">
              <a:spcBef>
                <a:spcPts val="0"/>
              </a:spcBef>
              <a:spcAft>
                <a:spcPts val="0"/>
              </a:spcAft>
              <a:buSzPts val="3700"/>
              <a:buFont typeface="Roboto"/>
              <a:buChar char="●"/>
              <a:defRPr sz="3700">
                <a:latin typeface="Roboto"/>
                <a:ea typeface="Roboto"/>
                <a:cs typeface="Roboto"/>
                <a:sym typeface="Roboto"/>
              </a:defRPr>
            </a:lvl1pPr>
            <a:lvl2pPr indent="-463550" lvl="1" marL="914400" rtl="0">
              <a:spcBef>
                <a:spcPts val="2100"/>
              </a:spcBef>
              <a:spcAft>
                <a:spcPts val="0"/>
              </a:spcAft>
              <a:buSzPts val="3700"/>
              <a:buFont typeface="Roboto"/>
              <a:buChar char="○"/>
              <a:defRPr sz="3700">
                <a:latin typeface="Roboto"/>
                <a:ea typeface="Roboto"/>
                <a:cs typeface="Roboto"/>
                <a:sym typeface="Roboto"/>
              </a:defRPr>
            </a:lvl2pPr>
            <a:lvl3pPr indent="-463550" lvl="2" marL="1371600" rtl="0">
              <a:spcBef>
                <a:spcPts val="2100"/>
              </a:spcBef>
              <a:spcAft>
                <a:spcPts val="0"/>
              </a:spcAft>
              <a:buSzPts val="3700"/>
              <a:buFont typeface="Roboto"/>
              <a:buChar char="■"/>
              <a:defRPr sz="3700">
                <a:latin typeface="Roboto"/>
                <a:ea typeface="Roboto"/>
                <a:cs typeface="Roboto"/>
                <a:sym typeface="Roboto"/>
              </a:defRPr>
            </a:lvl3pPr>
            <a:lvl4pPr indent="-463550" lvl="3" marL="1828800" rtl="0">
              <a:spcBef>
                <a:spcPts val="2100"/>
              </a:spcBef>
              <a:spcAft>
                <a:spcPts val="0"/>
              </a:spcAft>
              <a:buSzPts val="3700"/>
              <a:buFont typeface="Roboto"/>
              <a:buChar char="●"/>
              <a:defRPr sz="3700">
                <a:latin typeface="Roboto"/>
                <a:ea typeface="Roboto"/>
                <a:cs typeface="Roboto"/>
                <a:sym typeface="Roboto"/>
              </a:defRPr>
            </a:lvl4pPr>
            <a:lvl5pPr indent="-463550" lvl="4" marL="2286000" rtl="0">
              <a:spcBef>
                <a:spcPts val="2100"/>
              </a:spcBef>
              <a:spcAft>
                <a:spcPts val="0"/>
              </a:spcAft>
              <a:buSzPts val="3700"/>
              <a:buFont typeface="Roboto"/>
              <a:buChar char="○"/>
              <a:defRPr sz="3700">
                <a:latin typeface="Roboto"/>
                <a:ea typeface="Roboto"/>
                <a:cs typeface="Roboto"/>
                <a:sym typeface="Roboto"/>
              </a:defRPr>
            </a:lvl5pPr>
            <a:lvl6pPr indent="-463550" lvl="5" marL="2743200" rtl="0">
              <a:spcBef>
                <a:spcPts val="2100"/>
              </a:spcBef>
              <a:spcAft>
                <a:spcPts val="0"/>
              </a:spcAft>
              <a:buSzPts val="3700"/>
              <a:buFont typeface="Roboto"/>
              <a:buChar char="■"/>
              <a:defRPr sz="3700">
                <a:latin typeface="Roboto"/>
                <a:ea typeface="Roboto"/>
                <a:cs typeface="Roboto"/>
                <a:sym typeface="Roboto"/>
              </a:defRPr>
            </a:lvl6pPr>
            <a:lvl7pPr indent="-463550" lvl="6" marL="3200400" rtl="0">
              <a:spcBef>
                <a:spcPts val="2100"/>
              </a:spcBef>
              <a:spcAft>
                <a:spcPts val="0"/>
              </a:spcAft>
              <a:buSzPts val="3700"/>
              <a:buFont typeface="Roboto"/>
              <a:buChar char="●"/>
              <a:defRPr sz="3700">
                <a:latin typeface="Roboto"/>
                <a:ea typeface="Roboto"/>
                <a:cs typeface="Roboto"/>
                <a:sym typeface="Roboto"/>
              </a:defRPr>
            </a:lvl7pPr>
            <a:lvl8pPr indent="-463550" lvl="7" marL="3657600" rtl="0">
              <a:spcBef>
                <a:spcPts val="2100"/>
              </a:spcBef>
              <a:spcAft>
                <a:spcPts val="0"/>
              </a:spcAft>
              <a:buSzPts val="3700"/>
              <a:buFont typeface="Roboto"/>
              <a:buChar char="○"/>
              <a:defRPr sz="3700">
                <a:latin typeface="Roboto"/>
                <a:ea typeface="Roboto"/>
                <a:cs typeface="Roboto"/>
                <a:sym typeface="Roboto"/>
              </a:defRPr>
            </a:lvl8pPr>
            <a:lvl9pPr indent="-463550" lvl="8" marL="4114800" rtl="0">
              <a:spcBef>
                <a:spcPts val="2100"/>
              </a:spcBef>
              <a:spcAft>
                <a:spcPts val="2100"/>
              </a:spcAft>
              <a:buSzPts val="3700"/>
              <a:buFont typeface="Roboto"/>
              <a:buChar char="■"/>
              <a:defRPr sz="3700">
                <a:latin typeface="Roboto"/>
                <a:ea typeface="Roboto"/>
                <a:cs typeface="Roboto"/>
                <a:sym typeface="Roboto"/>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Text with Sidebar">
  <p:cSld name="CUSTOM_2_4_1">
    <p:spTree>
      <p:nvGrpSpPr>
        <p:cNvPr id="96" name="Shape 96"/>
        <p:cNvGrpSpPr/>
        <p:nvPr/>
      </p:nvGrpSpPr>
      <p:grpSpPr>
        <a:xfrm>
          <a:off x="0" y="0"/>
          <a:ext cx="0" cy="0"/>
          <a:chOff x="0" y="0"/>
          <a:chExt cx="0" cy="0"/>
        </a:xfrm>
      </p:grpSpPr>
      <p:pic>
        <p:nvPicPr>
          <p:cNvPr id="97" name="Google Shape;97;p14"/>
          <p:cNvPicPr preferRelativeResize="0"/>
          <p:nvPr/>
        </p:nvPicPr>
        <p:blipFill rotWithShape="1">
          <a:blip r:embed="rId2">
            <a:alphaModFix/>
          </a:blip>
          <a:srcRect b="119" l="0" r="0" t="119"/>
          <a:stretch/>
        </p:blipFill>
        <p:spPr>
          <a:xfrm>
            <a:off x="18792305" y="2427400"/>
            <a:ext cx="4875530" cy="10092796"/>
          </a:xfrm>
          <a:prstGeom prst="rect">
            <a:avLst/>
          </a:prstGeom>
          <a:noFill/>
          <a:ln>
            <a:noFill/>
          </a:ln>
        </p:spPr>
      </p:pic>
      <p:sp>
        <p:nvSpPr>
          <p:cNvPr id="98" name="Google Shape;98;p14"/>
          <p:cNvSpPr txBox="1"/>
          <p:nvPr>
            <p:ph idx="1" type="subTitle"/>
          </p:nvPr>
        </p:nvSpPr>
        <p:spPr>
          <a:xfrm>
            <a:off x="0" y="1802600"/>
            <a:ext cx="177945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9" name="Google Shape;99;p14"/>
          <p:cNvSpPr txBox="1"/>
          <p:nvPr>
            <p:ph idx="2" type="body"/>
          </p:nvPr>
        </p:nvSpPr>
        <p:spPr>
          <a:xfrm>
            <a:off x="0" y="3322133"/>
            <a:ext cx="17860800" cy="10393500"/>
          </a:xfrm>
          <a:prstGeom prst="rect">
            <a:avLst/>
          </a:prstGeom>
          <a:noFill/>
          <a:ln>
            <a:noFill/>
          </a:ln>
        </p:spPr>
        <p:txBody>
          <a:bodyPr anchorCtr="0" anchor="t" bIns="2437975" lIns="1219000" spcFirstLastPara="1" rIns="1219000" wrap="square" tIns="0">
            <a:noAutofit/>
          </a:bodyPr>
          <a:lstStyle>
            <a:lvl1pPr indent="-463550" lvl="0" marL="457200" rtl="0">
              <a:spcBef>
                <a:spcPts val="0"/>
              </a:spcBef>
              <a:spcAft>
                <a:spcPts val="0"/>
              </a:spcAft>
              <a:buSzPts val="3700"/>
              <a:buFont typeface="Roboto"/>
              <a:buChar char="●"/>
              <a:defRPr sz="3700">
                <a:latin typeface="Roboto"/>
                <a:ea typeface="Roboto"/>
                <a:cs typeface="Roboto"/>
                <a:sym typeface="Roboto"/>
              </a:defRPr>
            </a:lvl1pPr>
            <a:lvl2pPr indent="-463550" lvl="1" marL="914400" rtl="0">
              <a:spcBef>
                <a:spcPts val="2100"/>
              </a:spcBef>
              <a:spcAft>
                <a:spcPts val="0"/>
              </a:spcAft>
              <a:buSzPts val="3700"/>
              <a:buFont typeface="Roboto"/>
              <a:buChar char="○"/>
              <a:defRPr sz="3700">
                <a:latin typeface="Roboto"/>
                <a:ea typeface="Roboto"/>
                <a:cs typeface="Roboto"/>
                <a:sym typeface="Roboto"/>
              </a:defRPr>
            </a:lvl2pPr>
            <a:lvl3pPr indent="-463550" lvl="2" marL="1371600" rtl="0">
              <a:spcBef>
                <a:spcPts val="2100"/>
              </a:spcBef>
              <a:spcAft>
                <a:spcPts val="0"/>
              </a:spcAft>
              <a:buSzPts val="3700"/>
              <a:buFont typeface="Roboto"/>
              <a:buChar char="■"/>
              <a:defRPr sz="3700">
                <a:latin typeface="Roboto"/>
                <a:ea typeface="Roboto"/>
                <a:cs typeface="Roboto"/>
                <a:sym typeface="Roboto"/>
              </a:defRPr>
            </a:lvl3pPr>
            <a:lvl4pPr indent="-463550" lvl="3" marL="1828800" rtl="0">
              <a:spcBef>
                <a:spcPts val="2100"/>
              </a:spcBef>
              <a:spcAft>
                <a:spcPts val="0"/>
              </a:spcAft>
              <a:buSzPts val="3700"/>
              <a:buFont typeface="Roboto"/>
              <a:buChar char="●"/>
              <a:defRPr sz="3700">
                <a:latin typeface="Roboto"/>
                <a:ea typeface="Roboto"/>
                <a:cs typeface="Roboto"/>
                <a:sym typeface="Roboto"/>
              </a:defRPr>
            </a:lvl4pPr>
            <a:lvl5pPr indent="-463550" lvl="4" marL="2286000" rtl="0">
              <a:spcBef>
                <a:spcPts val="2100"/>
              </a:spcBef>
              <a:spcAft>
                <a:spcPts val="0"/>
              </a:spcAft>
              <a:buSzPts val="3700"/>
              <a:buFont typeface="Roboto"/>
              <a:buChar char="○"/>
              <a:defRPr sz="3700">
                <a:latin typeface="Roboto"/>
                <a:ea typeface="Roboto"/>
                <a:cs typeface="Roboto"/>
                <a:sym typeface="Roboto"/>
              </a:defRPr>
            </a:lvl5pPr>
            <a:lvl6pPr indent="-463550" lvl="5" marL="2743200" rtl="0">
              <a:spcBef>
                <a:spcPts val="2100"/>
              </a:spcBef>
              <a:spcAft>
                <a:spcPts val="0"/>
              </a:spcAft>
              <a:buSzPts val="3700"/>
              <a:buFont typeface="Roboto"/>
              <a:buChar char="■"/>
              <a:defRPr sz="3700">
                <a:latin typeface="Roboto"/>
                <a:ea typeface="Roboto"/>
                <a:cs typeface="Roboto"/>
                <a:sym typeface="Roboto"/>
              </a:defRPr>
            </a:lvl6pPr>
            <a:lvl7pPr indent="-463550" lvl="6" marL="3200400" rtl="0">
              <a:spcBef>
                <a:spcPts val="2100"/>
              </a:spcBef>
              <a:spcAft>
                <a:spcPts val="0"/>
              </a:spcAft>
              <a:buSzPts val="3700"/>
              <a:buFont typeface="Roboto"/>
              <a:buChar char="●"/>
              <a:defRPr sz="3700">
                <a:latin typeface="Roboto"/>
                <a:ea typeface="Roboto"/>
                <a:cs typeface="Roboto"/>
                <a:sym typeface="Roboto"/>
              </a:defRPr>
            </a:lvl7pPr>
            <a:lvl8pPr indent="-463550" lvl="7" marL="3657600" rtl="0">
              <a:spcBef>
                <a:spcPts val="2100"/>
              </a:spcBef>
              <a:spcAft>
                <a:spcPts val="0"/>
              </a:spcAft>
              <a:buSzPts val="3700"/>
              <a:buFont typeface="Roboto"/>
              <a:buChar char="○"/>
              <a:defRPr sz="3700">
                <a:latin typeface="Roboto"/>
                <a:ea typeface="Roboto"/>
                <a:cs typeface="Roboto"/>
                <a:sym typeface="Roboto"/>
              </a:defRPr>
            </a:lvl8pPr>
            <a:lvl9pPr indent="-463550" lvl="8" marL="4114800" rtl="0">
              <a:spcBef>
                <a:spcPts val="2100"/>
              </a:spcBef>
              <a:spcAft>
                <a:spcPts val="2100"/>
              </a:spcAft>
              <a:buSzPts val="3700"/>
              <a:buFont typeface="Roboto"/>
              <a:buChar char="■"/>
              <a:defRPr sz="3700">
                <a:latin typeface="Roboto"/>
                <a:ea typeface="Roboto"/>
                <a:cs typeface="Roboto"/>
                <a:sym typeface="Roboto"/>
              </a:defRPr>
            </a:lvl9pPr>
          </a:lstStyle>
          <a:p/>
        </p:txBody>
      </p:sp>
      <p:sp>
        <p:nvSpPr>
          <p:cNvPr id="100" name="Google Shape;100;p14"/>
          <p:cNvSpPr txBox="1"/>
          <p:nvPr>
            <p:ph idx="3" type="subTitle"/>
          </p:nvPr>
        </p:nvSpPr>
        <p:spPr>
          <a:xfrm>
            <a:off x="18811900" y="2427933"/>
            <a:ext cx="4836300" cy="10092900"/>
          </a:xfrm>
          <a:prstGeom prst="rect">
            <a:avLst/>
          </a:prstGeom>
          <a:noFill/>
          <a:ln cap="flat" cmpd="sng" w="9525">
            <a:solidFill>
              <a:srgbClr val="DBD9E8"/>
            </a:solidFill>
            <a:prstDash val="solid"/>
            <a:round/>
            <a:headEnd len="sm" w="sm" type="none"/>
            <a:tailEnd len="sm" w="sm" type="none"/>
          </a:ln>
        </p:spPr>
        <p:txBody>
          <a:bodyPr anchorCtr="0" anchor="t" bIns="487575" lIns="487575" spcFirstLastPara="1" rIns="487575" wrap="square" tIns="487575">
            <a:noAutofit/>
          </a:bodyPr>
          <a:lstStyle>
            <a:lvl1pPr lvl="0" rtl="0">
              <a:spcBef>
                <a:spcPts val="0"/>
              </a:spcBef>
              <a:spcAft>
                <a:spcPts val="0"/>
              </a:spcAft>
              <a:buNone/>
              <a:defRPr sz="2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1" name="Google Shape;101;p14"/>
          <p:cNvSpPr txBox="1"/>
          <p:nvPr>
            <p:ph type="title"/>
          </p:nvPr>
        </p:nvSpPr>
        <p:spPr>
          <a:xfrm>
            <a:off x="-33125" y="0"/>
            <a:ext cx="178608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2" name="Google Shape;102;p14"/>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03" name="Google Shape;103;p14"/>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cxnSp>
        <p:nvCxnSpPr>
          <p:cNvPr id="104" name="Google Shape;104;p14"/>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05" name="Google Shape;105;p14"/>
          <p:cNvSpPr txBox="1"/>
          <p:nvPr>
            <p:ph idx="4"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Call Attention Slide">
  <p:cSld name="CUSTOM_2_3_1_1_3_1_1_2_1_1">
    <p:spTree>
      <p:nvGrpSpPr>
        <p:cNvPr id="106" name="Shape 106"/>
        <p:cNvGrpSpPr/>
        <p:nvPr/>
      </p:nvGrpSpPr>
      <p:grpSpPr>
        <a:xfrm>
          <a:off x="0" y="0"/>
          <a:ext cx="0" cy="0"/>
          <a:chOff x="0" y="0"/>
          <a:chExt cx="0" cy="0"/>
        </a:xfrm>
      </p:grpSpPr>
      <p:pic>
        <p:nvPicPr>
          <p:cNvPr id="107" name="Google Shape;107;p15"/>
          <p:cNvPicPr preferRelativeResize="0"/>
          <p:nvPr/>
        </p:nvPicPr>
        <p:blipFill rotWithShape="1">
          <a:blip r:embed="rId2">
            <a:alphaModFix/>
          </a:blip>
          <a:srcRect b="2498" l="0" r="0" t="2489"/>
          <a:stretch/>
        </p:blipFill>
        <p:spPr>
          <a:xfrm>
            <a:off x="731329" y="733016"/>
            <a:ext cx="22914989" cy="12249978"/>
          </a:xfrm>
          <a:prstGeom prst="rect">
            <a:avLst/>
          </a:prstGeom>
          <a:noFill/>
          <a:ln>
            <a:noFill/>
          </a:ln>
        </p:spPr>
      </p:pic>
      <p:sp>
        <p:nvSpPr>
          <p:cNvPr id="108" name="Google Shape;108;p15"/>
          <p:cNvSpPr txBox="1"/>
          <p:nvPr>
            <p:ph type="title"/>
          </p:nvPr>
        </p:nvSpPr>
        <p:spPr>
          <a:xfrm>
            <a:off x="6782367" y="4121800"/>
            <a:ext cx="15383100" cy="6482400"/>
          </a:xfrm>
          <a:prstGeom prst="rect">
            <a:avLst/>
          </a:prstGeom>
          <a:noFill/>
          <a:ln>
            <a:noFill/>
          </a:ln>
        </p:spPr>
        <p:txBody>
          <a:bodyPr anchorCtr="0" anchor="t" bIns="243750" lIns="243750" spcFirstLastPara="1" rIns="243750" wrap="square" tIns="243750">
            <a:noAutofit/>
          </a:bodyPr>
          <a:lstStyle>
            <a:lvl1pPr lvl="0" rtl="0">
              <a:spcBef>
                <a:spcPts val="0"/>
              </a:spcBef>
              <a:spcAft>
                <a:spcPts val="0"/>
              </a:spcAft>
              <a:buNone/>
              <a:defRPr sz="96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109" name="Google Shape;109;p15"/>
          <p:cNvPicPr preferRelativeResize="0"/>
          <p:nvPr/>
        </p:nvPicPr>
        <p:blipFill rotWithShape="1">
          <a:blip r:embed="rId3">
            <a:alphaModFix/>
          </a:blip>
          <a:srcRect b="0" l="139" r="149" t="0"/>
          <a:stretch/>
        </p:blipFill>
        <p:spPr>
          <a:xfrm>
            <a:off x="3354260" y="3554200"/>
            <a:ext cx="3656648" cy="5338703"/>
          </a:xfrm>
          <a:prstGeom prst="rect">
            <a:avLst/>
          </a:prstGeom>
          <a:noFill/>
          <a:ln>
            <a:noFill/>
          </a:ln>
        </p:spPr>
      </p:pic>
      <p:sp>
        <p:nvSpPr>
          <p:cNvPr id="110" name="Google Shape;110;p15"/>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111" name="Google Shape;111;p15"/>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Instructor Demonstration">
  <p:cSld name="CUSTOM_2_3_1_1_1_1_1_2_1_2_1_2">
    <p:spTree>
      <p:nvGrpSpPr>
        <p:cNvPr id="112" name="Shape 112"/>
        <p:cNvGrpSpPr/>
        <p:nvPr/>
      </p:nvGrpSpPr>
      <p:grpSpPr>
        <a:xfrm>
          <a:off x="0" y="0"/>
          <a:ext cx="0" cy="0"/>
          <a:chOff x="0" y="0"/>
          <a:chExt cx="0" cy="0"/>
        </a:xfrm>
      </p:grpSpPr>
      <p:pic>
        <p:nvPicPr>
          <p:cNvPr id="113" name="Google Shape;113;p16"/>
          <p:cNvPicPr preferRelativeResize="0"/>
          <p:nvPr/>
        </p:nvPicPr>
        <p:blipFill rotWithShape="1">
          <a:blip r:embed="rId2">
            <a:alphaModFix/>
          </a:blip>
          <a:srcRect b="59" l="0" r="0" t="59"/>
          <a:stretch/>
        </p:blipFill>
        <p:spPr>
          <a:xfrm>
            <a:off x="731329" y="733016"/>
            <a:ext cx="22914989" cy="12246791"/>
          </a:xfrm>
          <a:prstGeom prst="rect">
            <a:avLst/>
          </a:prstGeom>
          <a:noFill/>
          <a:ln>
            <a:noFill/>
          </a:ln>
        </p:spPr>
      </p:pic>
      <p:sp>
        <p:nvSpPr>
          <p:cNvPr id="114" name="Google Shape;114;p16"/>
          <p:cNvSpPr/>
          <p:nvPr/>
        </p:nvSpPr>
        <p:spPr>
          <a:xfrm>
            <a:off x="-19595" y="0"/>
            <a:ext cx="24414300" cy="732000"/>
          </a:xfrm>
          <a:prstGeom prst="rect">
            <a:avLst/>
          </a:prstGeom>
          <a:solidFill>
            <a:srgbClr val="FFFFFF"/>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sz="3700"/>
          </a:p>
        </p:txBody>
      </p:sp>
      <p:sp>
        <p:nvSpPr>
          <p:cNvPr id="115" name="Google Shape;115;p16"/>
          <p:cNvSpPr/>
          <p:nvPr/>
        </p:nvSpPr>
        <p:spPr>
          <a:xfrm>
            <a:off x="730210" y="10152267"/>
            <a:ext cx="22917300" cy="2832000"/>
          </a:xfrm>
          <a:prstGeom prst="rect">
            <a:avLst/>
          </a:prstGeom>
          <a:solidFill>
            <a:srgbClr val="00000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16" name="Google Shape;116;p16"/>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117" name="Google Shape;117;p16"/>
          <p:cNvSpPr txBox="1"/>
          <p:nvPr/>
        </p:nvSpPr>
        <p:spPr>
          <a:xfrm>
            <a:off x="646632" y="10387584"/>
            <a:ext cx="23748300" cy="1140000"/>
          </a:xfrm>
          <a:prstGeom prst="rect">
            <a:avLst/>
          </a:prstGeom>
          <a:noFill/>
          <a:ln>
            <a:noFill/>
          </a:ln>
        </p:spPr>
        <p:txBody>
          <a:bodyPr anchorCtr="0" anchor="t" bIns="243750" lIns="0" spcFirstLastPara="1" rIns="2437975" wrap="square" tIns="243750">
            <a:noAutofit/>
          </a:bodyPr>
          <a:lstStyle/>
          <a:p>
            <a:pPr indent="0" lvl="0" marL="0" rtl="0" algn="r">
              <a:spcBef>
                <a:spcPts val="0"/>
              </a:spcBef>
              <a:spcAft>
                <a:spcPts val="0"/>
              </a:spcAft>
              <a:buNone/>
            </a:pPr>
            <a:r>
              <a:rPr lang="en-US" sz="7200">
                <a:solidFill>
                  <a:srgbClr val="FFFFFF"/>
                </a:solidFill>
                <a:latin typeface="Roboto Light"/>
                <a:ea typeface="Roboto Light"/>
                <a:cs typeface="Roboto Light"/>
                <a:sym typeface="Roboto Light"/>
              </a:rPr>
              <a:t>Instructor Demonstration</a:t>
            </a:r>
            <a:endParaRPr sz="7200">
              <a:solidFill>
                <a:srgbClr val="FFFFFF"/>
              </a:solidFill>
              <a:latin typeface="Roboto Light"/>
              <a:ea typeface="Roboto Light"/>
              <a:cs typeface="Roboto Light"/>
              <a:sym typeface="Roboto Light"/>
            </a:endParaRPr>
          </a:p>
        </p:txBody>
      </p:sp>
      <p:sp>
        <p:nvSpPr>
          <p:cNvPr id="118" name="Google Shape;118;p16"/>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119" name="Google Shape;119;p16"/>
          <p:cNvPicPr preferRelativeResize="0"/>
          <p:nvPr/>
        </p:nvPicPr>
        <p:blipFill rotWithShape="1">
          <a:blip r:embed="rId3">
            <a:alphaModFix/>
          </a:blip>
          <a:srcRect b="0" l="0" r="0" t="0"/>
          <a:stretch/>
        </p:blipFill>
        <p:spPr>
          <a:xfrm>
            <a:off x="1092949" y="-609600"/>
            <a:ext cx="22754797" cy="10835640"/>
          </a:xfrm>
          <a:prstGeom prst="rect">
            <a:avLst/>
          </a:prstGeom>
          <a:noFill/>
          <a:ln>
            <a:noFill/>
          </a:ln>
        </p:spPr>
      </p:pic>
      <p:sp>
        <p:nvSpPr>
          <p:cNvPr id="120" name="Google Shape;120;p16"/>
          <p:cNvSpPr txBox="1"/>
          <p:nvPr>
            <p:ph type="title"/>
          </p:nvPr>
        </p:nvSpPr>
        <p:spPr>
          <a:xfrm>
            <a:off x="-269530" y="11698667"/>
            <a:ext cx="24663900" cy="1285500"/>
          </a:xfrm>
          <a:prstGeom prst="rect">
            <a:avLst/>
          </a:prstGeom>
          <a:noFill/>
          <a:ln>
            <a:noFill/>
          </a:ln>
        </p:spPr>
        <p:txBody>
          <a:bodyPr anchorCtr="0" anchor="t" bIns="0" lIns="1219000" spcFirstLastPara="1" rIns="2437975" wrap="square" tIns="24325">
            <a:noAutofit/>
          </a:bodyPr>
          <a:lstStyle>
            <a:lvl1pPr lvl="0" rtl="0" algn="r">
              <a:spcBef>
                <a:spcPts val="0"/>
              </a:spcBef>
              <a:spcAft>
                <a:spcPts val="0"/>
              </a:spcAft>
              <a:buNone/>
              <a:defRPr sz="4800">
                <a:solidFill>
                  <a:srgbClr val="FFFFFF"/>
                </a:solidFill>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Activity">
  <p:cSld name="CUSTOM_2_3_1_1_1_1_1_2_1_2_1_1_1_1">
    <p:spTree>
      <p:nvGrpSpPr>
        <p:cNvPr id="121" name="Shape 121"/>
        <p:cNvGrpSpPr/>
        <p:nvPr/>
      </p:nvGrpSpPr>
      <p:grpSpPr>
        <a:xfrm>
          <a:off x="0" y="0"/>
          <a:ext cx="0" cy="0"/>
          <a:chOff x="0" y="0"/>
          <a:chExt cx="0" cy="0"/>
        </a:xfrm>
      </p:grpSpPr>
      <p:pic>
        <p:nvPicPr>
          <p:cNvPr id="122" name="Google Shape;122;p17"/>
          <p:cNvPicPr preferRelativeResize="0"/>
          <p:nvPr/>
        </p:nvPicPr>
        <p:blipFill rotWithShape="1">
          <a:blip r:embed="rId2">
            <a:alphaModFix/>
          </a:blip>
          <a:srcRect b="59" l="0" r="0" t="59"/>
          <a:stretch/>
        </p:blipFill>
        <p:spPr>
          <a:xfrm>
            <a:off x="731329" y="733016"/>
            <a:ext cx="22914989" cy="12246791"/>
          </a:xfrm>
          <a:prstGeom prst="rect">
            <a:avLst/>
          </a:prstGeom>
          <a:noFill/>
          <a:ln>
            <a:noFill/>
          </a:ln>
        </p:spPr>
      </p:pic>
      <p:sp>
        <p:nvSpPr>
          <p:cNvPr id="123" name="Google Shape;123;p17"/>
          <p:cNvSpPr/>
          <p:nvPr/>
        </p:nvSpPr>
        <p:spPr>
          <a:xfrm>
            <a:off x="730210" y="10152267"/>
            <a:ext cx="22917300" cy="2832000"/>
          </a:xfrm>
          <a:prstGeom prst="rect">
            <a:avLst/>
          </a:prstGeom>
          <a:solidFill>
            <a:srgbClr val="00000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pic>
        <p:nvPicPr>
          <p:cNvPr id="124" name="Google Shape;124;p17"/>
          <p:cNvPicPr preferRelativeResize="0"/>
          <p:nvPr/>
        </p:nvPicPr>
        <p:blipFill>
          <a:blip r:embed="rId3">
            <a:alphaModFix/>
          </a:blip>
          <a:stretch>
            <a:fillRect/>
          </a:stretch>
        </p:blipFill>
        <p:spPr>
          <a:xfrm>
            <a:off x="21493494" y="10600400"/>
            <a:ext cx="1462660" cy="1935211"/>
          </a:xfrm>
          <a:prstGeom prst="rect">
            <a:avLst/>
          </a:prstGeom>
          <a:noFill/>
          <a:ln>
            <a:noFill/>
          </a:ln>
        </p:spPr>
      </p:pic>
      <p:sp>
        <p:nvSpPr>
          <p:cNvPr id="125" name="Google Shape;125;p17"/>
          <p:cNvSpPr txBox="1"/>
          <p:nvPr>
            <p:ph type="title"/>
          </p:nvPr>
        </p:nvSpPr>
        <p:spPr>
          <a:xfrm>
            <a:off x="-269530" y="11292267"/>
            <a:ext cx="23914500" cy="1692000"/>
          </a:xfrm>
          <a:prstGeom prst="rect">
            <a:avLst/>
          </a:prstGeom>
          <a:noFill/>
          <a:ln>
            <a:noFill/>
          </a:ln>
        </p:spPr>
        <p:txBody>
          <a:bodyPr anchorCtr="0" anchor="t" bIns="0" lIns="1219000" spcFirstLastPara="1" rIns="2681725" wrap="square" tIns="24325">
            <a:noAutofit/>
          </a:bodyPr>
          <a:lstStyle>
            <a:lvl1pPr lvl="0" rtl="0" algn="r">
              <a:spcBef>
                <a:spcPts val="0"/>
              </a:spcBef>
              <a:spcAft>
                <a:spcPts val="0"/>
              </a:spcAft>
              <a:buNone/>
              <a:defRPr sz="4800">
                <a:solidFill>
                  <a:srgbClr val="FFFFFF"/>
                </a:solidFill>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26" name="Google Shape;126;p17"/>
          <p:cNvSpPr/>
          <p:nvPr/>
        </p:nvSpPr>
        <p:spPr>
          <a:xfrm>
            <a:off x="-19595" y="0"/>
            <a:ext cx="24414300" cy="732000"/>
          </a:xfrm>
          <a:prstGeom prst="rect">
            <a:avLst/>
          </a:prstGeom>
          <a:solidFill>
            <a:srgbClr val="FFFFFF"/>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sz="3700"/>
          </a:p>
        </p:txBody>
      </p:sp>
      <p:pic>
        <p:nvPicPr>
          <p:cNvPr id="127" name="Google Shape;127;p17"/>
          <p:cNvPicPr preferRelativeResize="0"/>
          <p:nvPr/>
        </p:nvPicPr>
        <p:blipFill rotWithShape="1">
          <a:blip r:embed="rId4">
            <a:alphaModFix/>
          </a:blip>
          <a:srcRect b="39" l="0" r="0" t="29"/>
          <a:stretch/>
        </p:blipFill>
        <p:spPr>
          <a:xfrm>
            <a:off x="2396709" y="3022301"/>
            <a:ext cx="4631754" cy="5094929"/>
          </a:xfrm>
          <a:prstGeom prst="rect">
            <a:avLst/>
          </a:prstGeom>
          <a:noFill/>
          <a:ln>
            <a:noFill/>
          </a:ln>
        </p:spPr>
      </p:pic>
      <p:sp>
        <p:nvSpPr>
          <p:cNvPr id="128" name="Google Shape;128;p17"/>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129" name="Google Shape;129;p17"/>
          <p:cNvSpPr txBox="1"/>
          <p:nvPr/>
        </p:nvSpPr>
        <p:spPr>
          <a:xfrm>
            <a:off x="731343" y="10515267"/>
            <a:ext cx="20417100" cy="882300"/>
          </a:xfrm>
          <a:prstGeom prst="rect">
            <a:avLst/>
          </a:prstGeom>
          <a:noFill/>
          <a:ln>
            <a:noFill/>
          </a:ln>
        </p:spPr>
        <p:txBody>
          <a:bodyPr anchorCtr="0" anchor="t" bIns="243750" lIns="243750" spcFirstLastPara="1" rIns="243750" wrap="square" tIns="243750">
            <a:noAutofit/>
          </a:bodyPr>
          <a:lstStyle/>
          <a:p>
            <a:pPr indent="0" lvl="0" marL="0" rtl="0" algn="r">
              <a:spcBef>
                <a:spcPts val="0"/>
              </a:spcBef>
              <a:spcAft>
                <a:spcPts val="0"/>
              </a:spcAft>
              <a:buNone/>
            </a:pPr>
            <a:r>
              <a:rPr b="1" lang="en-US" sz="3500">
                <a:solidFill>
                  <a:srgbClr val="FFFFFF"/>
                </a:solidFill>
                <a:latin typeface="Roboto"/>
                <a:ea typeface="Roboto"/>
                <a:cs typeface="Roboto"/>
                <a:sym typeface="Roboto"/>
              </a:rPr>
              <a:t>Suggested Time:</a:t>
            </a:r>
            <a:endParaRPr b="1" sz="3500">
              <a:solidFill>
                <a:srgbClr val="FFFFFF"/>
              </a:solidFill>
              <a:latin typeface="Roboto"/>
              <a:ea typeface="Roboto"/>
              <a:cs typeface="Roboto"/>
              <a:sym typeface="Roboto"/>
            </a:endParaRPr>
          </a:p>
        </p:txBody>
      </p:sp>
      <p:sp>
        <p:nvSpPr>
          <p:cNvPr id="130" name="Google Shape;130;p17"/>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31" name="Google Shape;131;p17"/>
          <p:cNvSpPr txBox="1"/>
          <p:nvPr>
            <p:ph idx="2" type="title"/>
          </p:nvPr>
        </p:nvSpPr>
        <p:spPr>
          <a:xfrm>
            <a:off x="730210" y="2781000"/>
            <a:ext cx="22914900" cy="7371300"/>
          </a:xfrm>
          <a:prstGeom prst="rect">
            <a:avLst/>
          </a:prstGeom>
          <a:noFill/>
          <a:ln>
            <a:noFill/>
          </a:ln>
        </p:spPr>
        <p:txBody>
          <a:bodyPr anchorCtr="0" anchor="t" bIns="1219000" lIns="6826275" spcFirstLastPara="1" rIns="1219000" wrap="square" tIns="0">
            <a:noAutofit/>
          </a:bodyPr>
          <a:lstStyle>
            <a:lvl1pPr lvl="0" rtl="0">
              <a:spcBef>
                <a:spcPts val="0"/>
              </a:spcBef>
              <a:spcAft>
                <a:spcPts val="0"/>
              </a:spcAft>
              <a:buNone/>
              <a:defRPr sz="64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Activity with Instructions ">
  <p:cSld name="CUSTOM_2_5_1_3_1">
    <p:spTree>
      <p:nvGrpSpPr>
        <p:cNvPr id="132" name="Shape 132"/>
        <p:cNvGrpSpPr/>
        <p:nvPr/>
      </p:nvGrpSpPr>
      <p:grpSpPr>
        <a:xfrm>
          <a:off x="0" y="0"/>
          <a:ext cx="0" cy="0"/>
          <a:chOff x="0" y="0"/>
          <a:chExt cx="0" cy="0"/>
        </a:xfrm>
      </p:grpSpPr>
      <p:pic>
        <p:nvPicPr>
          <p:cNvPr id="133" name="Google Shape;133;p18"/>
          <p:cNvPicPr preferRelativeResize="0"/>
          <p:nvPr/>
        </p:nvPicPr>
        <p:blipFill rotWithShape="1">
          <a:blip r:embed="rId2">
            <a:alphaModFix/>
          </a:blip>
          <a:srcRect b="39" l="0" r="0" t="29"/>
          <a:stretch/>
        </p:blipFill>
        <p:spPr>
          <a:xfrm>
            <a:off x="22062586" y="11079467"/>
            <a:ext cx="1584550" cy="1742999"/>
          </a:xfrm>
          <a:prstGeom prst="rect">
            <a:avLst/>
          </a:prstGeom>
          <a:noFill/>
          <a:ln>
            <a:noFill/>
          </a:ln>
        </p:spPr>
      </p:pic>
      <p:sp>
        <p:nvSpPr>
          <p:cNvPr id="134" name="Google Shape;134;p18"/>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35" name="Google Shape;135;p18"/>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36" name="Google Shape;136;p18"/>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37" name="Google Shape;137;p18"/>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38" name="Google Shape;138;p18"/>
          <p:cNvSpPr txBox="1"/>
          <p:nvPr>
            <p:ph idx="2" type="body"/>
          </p:nvPr>
        </p:nvSpPr>
        <p:spPr>
          <a:xfrm>
            <a:off x="467" y="3424667"/>
            <a:ext cx="24377700" cy="8531100"/>
          </a:xfrm>
          <a:prstGeom prst="rect">
            <a:avLst/>
          </a:prstGeom>
          <a:noFill/>
          <a:ln>
            <a:noFill/>
          </a:ln>
        </p:spPr>
        <p:txBody>
          <a:bodyPr anchorCtr="0" anchor="t" bIns="2437975" lIns="1219000" spcFirstLastPara="1" rIns="1219000" wrap="square" tIns="0">
            <a:noAutofit/>
          </a:bodyPr>
          <a:lstStyle>
            <a:lvl1pPr indent="-463550" lvl="0" marL="457200" rtl="0">
              <a:spcBef>
                <a:spcPts val="0"/>
              </a:spcBef>
              <a:spcAft>
                <a:spcPts val="0"/>
              </a:spcAft>
              <a:buSzPts val="3700"/>
              <a:buFont typeface="Roboto"/>
              <a:buChar char="●"/>
              <a:defRPr sz="3700">
                <a:latin typeface="Roboto"/>
                <a:ea typeface="Roboto"/>
                <a:cs typeface="Roboto"/>
                <a:sym typeface="Roboto"/>
              </a:defRPr>
            </a:lvl1pPr>
            <a:lvl2pPr indent="-463550" lvl="1" marL="914400" rtl="0">
              <a:spcBef>
                <a:spcPts val="2100"/>
              </a:spcBef>
              <a:spcAft>
                <a:spcPts val="0"/>
              </a:spcAft>
              <a:buSzPts val="3700"/>
              <a:buFont typeface="Roboto"/>
              <a:buChar char="○"/>
              <a:defRPr sz="3700">
                <a:latin typeface="Roboto"/>
                <a:ea typeface="Roboto"/>
                <a:cs typeface="Roboto"/>
                <a:sym typeface="Roboto"/>
              </a:defRPr>
            </a:lvl2pPr>
            <a:lvl3pPr indent="-463550" lvl="2" marL="1371600" rtl="0">
              <a:spcBef>
                <a:spcPts val="2100"/>
              </a:spcBef>
              <a:spcAft>
                <a:spcPts val="0"/>
              </a:spcAft>
              <a:buSzPts val="3700"/>
              <a:buFont typeface="Roboto"/>
              <a:buChar char="■"/>
              <a:defRPr sz="3700">
                <a:latin typeface="Roboto"/>
                <a:ea typeface="Roboto"/>
                <a:cs typeface="Roboto"/>
                <a:sym typeface="Roboto"/>
              </a:defRPr>
            </a:lvl3pPr>
            <a:lvl4pPr indent="-463550" lvl="3" marL="1828800" rtl="0">
              <a:spcBef>
                <a:spcPts val="2100"/>
              </a:spcBef>
              <a:spcAft>
                <a:spcPts val="0"/>
              </a:spcAft>
              <a:buSzPts val="3700"/>
              <a:buFont typeface="Roboto"/>
              <a:buChar char="●"/>
              <a:defRPr sz="3700">
                <a:latin typeface="Roboto"/>
                <a:ea typeface="Roboto"/>
                <a:cs typeface="Roboto"/>
                <a:sym typeface="Roboto"/>
              </a:defRPr>
            </a:lvl4pPr>
            <a:lvl5pPr indent="-463550" lvl="4" marL="2286000" rtl="0">
              <a:spcBef>
                <a:spcPts val="2100"/>
              </a:spcBef>
              <a:spcAft>
                <a:spcPts val="0"/>
              </a:spcAft>
              <a:buSzPts val="3700"/>
              <a:buFont typeface="Roboto"/>
              <a:buChar char="○"/>
              <a:defRPr sz="3700">
                <a:latin typeface="Roboto"/>
                <a:ea typeface="Roboto"/>
                <a:cs typeface="Roboto"/>
                <a:sym typeface="Roboto"/>
              </a:defRPr>
            </a:lvl5pPr>
            <a:lvl6pPr indent="-463550" lvl="5" marL="2743200" rtl="0">
              <a:spcBef>
                <a:spcPts val="2100"/>
              </a:spcBef>
              <a:spcAft>
                <a:spcPts val="0"/>
              </a:spcAft>
              <a:buSzPts val="3700"/>
              <a:buFont typeface="Roboto"/>
              <a:buChar char="■"/>
              <a:defRPr sz="3700">
                <a:latin typeface="Roboto"/>
                <a:ea typeface="Roboto"/>
                <a:cs typeface="Roboto"/>
                <a:sym typeface="Roboto"/>
              </a:defRPr>
            </a:lvl6pPr>
            <a:lvl7pPr indent="-463550" lvl="6" marL="3200400" rtl="0">
              <a:spcBef>
                <a:spcPts val="2100"/>
              </a:spcBef>
              <a:spcAft>
                <a:spcPts val="0"/>
              </a:spcAft>
              <a:buSzPts val="3700"/>
              <a:buFont typeface="Roboto"/>
              <a:buChar char="●"/>
              <a:defRPr sz="3700">
                <a:latin typeface="Roboto"/>
                <a:ea typeface="Roboto"/>
                <a:cs typeface="Roboto"/>
                <a:sym typeface="Roboto"/>
              </a:defRPr>
            </a:lvl7pPr>
            <a:lvl8pPr indent="-463550" lvl="7" marL="3657600" rtl="0">
              <a:spcBef>
                <a:spcPts val="2100"/>
              </a:spcBef>
              <a:spcAft>
                <a:spcPts val="0"/>
              </a:spcAft>
              <a:buSzPts val="3700"/>
              <a:buFont typeface="Roboto"/>
              <a:buChar char="○"/>
              <a:defRPr sz="3700">
                <a:latin typeface="Roboto"/>
                <a:ea typeface="Roboto"/>
                <a:cs typeface="Roboto"/>
                <a:sym typeface="Roboto"/>
              </a:defRPr>
            </a:lvl8pPr>
            <a:lvl9pPr indent="-463550" lvl="8" marL="4114800" rtl="0">
              <a:spcBef>
                <a:spcPts val="2100"/>
              </a:spcBef>
              <a:spcAft>
                <a:spcPts val="2100"/>
              </a:spcAft>
              <a:buSzPts val="3700"/>
              <a:buFont typeface="Roboto"/>
              <a:buChar char="■"/>
              <a:defRPr sz="3700">
                <a:latin typeface="Roboto"/>
                <a:ea typeface="Roboto"/>
                <a:cs typeface="Roboto"/>
                <a:sym typeface="Roboto"/>
              </a:defRPr>
            </a:lvl9pPr>
          </a:lstStyle>
          <a:p/>
        </p:txBody>
      </p:sp>
      <p:cxnSp>
        <p:nvCxnSpPr>
          <p:cNvPr id="139" name="Google Shape;139;p18"/>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40" name="Google Shape;140;p18"/>
          <p:cNvSpPr txBox="1"/>
          <p:nvPr>
            <p:ph idx="3" type="title"/>
          </p:nvPr>
        </p:nvSpPr>
        <p:spPr>
          <a:xfrm>
            <a:off x="-32791" y="12377733"/>
            <a:ext cx="24443100" cy="706500"/>
          </a:xfrm>
          <a:prstGeom prst="rect">
            <a:avLst/>
          </a:prstGeom>
          <a:noFill/>
          <a:ln>
            <a:noFill/>
          </a:ln>
        </p:spPr>
        <p:txBody>
          <a:bodyPr anchorCtr="0" anchor="t" bIns="0" lIns="2925550" spcFirstLastPara="1" rIns="2681725" wrap="square" tIns="24325">
            <a:noAutofit/>
          </a:bodyPr>
          <a:lstStyle>
            <a:lvl1pPr lvl="0" rtl="0" algn="r">
              <a:spcBef>
                <a:spcPts val="0"/>
              </a:spcBef>
              <a:spcAft>
                <a:spcPts val="0"/>
              </a:spcAft>
              <a:buNone/>
              <a:defRPr sz="2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41" name="Google Shape;141;p18"/>
          <p:cNvSpPr txBox="1"/>
          <p:nvPr>
            <p:ph idx="4"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Challenge">
  <p:cSld name="CUSTOM_2_3_1_1_1_1_1_2_1_2_1_1_4">
    <p:spTree>
      <p:nvGrpSpPr>
        <p:cNvPr id="142" name="Shape 142"/>
        <p:cNvGrpSpPr/>
        <p:nvPr/>
      </p:nvGrpSpPr>
      <p:grpSpPr>
        <a:xfrm>
          <a:off x="0" y="0"/>
          <a:ext cx="0" cy="0"/>
          <a:chOff x="0" y="0"/>
          <a:chExt cx="0" cy="0"/>
        </a:xfrm>
      </p:grpSpPr>
      <p:pic>
        <p:nvPicPr>
          <p:cNvPr id="143" name="Google Shape;143;p19"/>
          <p:cNvPicPr preferRelativeResize="0"/>
          <p:nvPr/>
        </p:nvPicPr>
        <p:blipFill rotWithShape="1">
          <a:blip r:embed="rId2">
            <a:alphaModFix/>
          </a:blip>
          <a:srcRect b="59" l="0" r="0" t="59"/>
          <a:stretch/>
        </p:blipFill>
        <p:spPr>
          <a:xfrm>
            <a:off x="731329" y="733016"/>
            <a:ext cx="22914989" cy="12246791"/>
          </a:xfrm>
          <a:prstGeom prst="rect">
            <a:avLst/>
          </a:prstGeom>
          <a:noFill/>
          <a:ln>
            <a:noFill/>
          </a:ln>
        </p:spPr>
      </p:pic>
      <p:sp>
        <p:nvSpPr>
          <p:cNvPr id="144" name="Google Shape;144;p19"/>
          <p:cNvSpPr/>
          <p:nvPr/>
        </p:nvSpPr>
        <p:spPr>
          <a:xfrm>
            <a:off x="730210" y="10152267"/>
            <a:ext cx="22917300" cy="2832000"/>
          </a:xfrm>
          <a:prstGeom prst="rect">
            <a:avLst/>
          </a:prstGeom>
          <a:solidFill>
            <a:srgbClr val="00000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pic>
        <p:nvPicPr>
          <p:cNvPr id="145" name="Google Shape;145;p19"/>
          <p:cNvPicPr preferRelativeResize="0"/>
          <p:nvPr/>
        </p:nvPicPr>
        <p:blipFill>
          <a:blip r:embed="rId3">
            <a:alphaModFix/>
          </a:blip>
          <a:stretch>
            <a:fillRect/>
          </a:stretch>
        </p:blipFill>
        <p:spPr>
          <a:xfrm>
            <a:off x="21493494" y="10600400"/>
            <a:ext cx="1462660" cy="1935211"/>
          </a:xfrm>
          <a:prstGeom prst="rect">
            <a:avLst/>
          </a:prstGeom>
          <a:noFill/>
          <a:ln>
            <a:noFill/>
          </a:ln>
        </p:spPr>
      </p:pic>
      <p:sp>
        <p:nvSpPr>
          <p:cNvPr id="146" name="Google Shape;146;p19"/>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147" name="Google Shape;147;p19"/>
          <p:cNvSpPr txBox="1"/>
          <p:nvPr>
            <p:ph type="title"/>
          </p:nvPr>
        </p:nvSpPr>
        <p:spPr>
          <a:xfrm>
            <a:off x="730210" y="2781000"/>
            <a:ext cx="22914900" cy="7371300"/>
          </a:xfrm>
          <a:prstGeom prst="rect">
            <a:avLst/>
          </a:prstGeom>
          <a:noFill/>
          <a:ln>
            <a:noFill/>
          </a:ln>
        </p:spPr>
        <p:txBody>
          <a:bodyPr anchorCtr="0" anchor="t" bIns="1219000" lIns="6826275" spcFirstLastPara="1" rIns="1219000" wrap="square" tIns="0">
            <a:noAutofit/>
          </a:bodyPr>
          <a:lstStyle>
            <a:lvl1pPr lvl="0" rtl="0">
              <a:spcBef>
                <a:spcPts val="0"/>
              </a:spcBef>
              <a:spcAft>
                <a:spcPts val="0"/>
              </a:spcAft>
              <a:buNone/>
              <a:defRPr sz="64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48" name="Google Shape;148;p19"/>
          <p:cNvSpPr txBox="1"/>
          <p:nvPr>
            <p:ph idx="2" type="title"/>
          </p:nvPr>
        </p:nvSpPr>
        <p:spPr>
          <a:xfrm>
            <a:off x="-269530" y="11292267"/>
            <a:ext cx="23914500" cy="1692000"/>
          </a:xfrm>
          <a:prstGeom prst="rect">
            <a:avLst/>
          </a:prstGeom>
          <a:noFill/>
          <a:ln>
            <a:noFill/>
          </a:ln>
        </p:spPr>
        <p:txBody>
          <a:bodyPr anchorCtr="0" anchor="t" bIns="0" lIns="1219000" spcFirstLastPara="1" rIns="2681725" wrap="square" tIns="24325">
            <a:noAutofit/>
          </a:bodyPr>
          <a:lstStyle>
            <a:lvl1pPr lvl="0" rtl="0" algn="r">
              <a:spcBef>
                <a:spcPts val="0"/>
              </a:spcBef>
              <a:spcAft>
                <a:spcPts val="0"/>
              </a:spcAft>
              <a:buNone/>
              <a:defRPr sz="4800">
                <a:solidFill>
                  <a:srgbClr val="FFFFFF"/>
                </a:solidFill>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49" name="Google Shape;149;p19"/>
          <p:cNvSpPr txBox="1"/>
          <p:nvPr/>
        </p:nvSpPr>
        <p:spPr>
          <a:xfrm>
            <a:off x="731343" y="10515267"/>
            <a:ext cx="20417100" cy="882300"/>
          </a:xfrm>
          <a:prstGeom prst="rect">
            <a:avLst/>
          </a:prstGeom>
          <a:noFill/>
          <a:ln>
            <a:noFill/>
          </a:ln>
        </p:spPr>
        <p:txBody>
          <a:bodyPr anchorCtr="0" anchor="t" bIns="243750" lIns="243750" spcFirstLastPara="1" rIns="243750" wrap="square" tIns="243750">
            <a:noAutofit/>
          </a:bodyPr>
          <a:lstStyle/>
          <a:p>
            <a:pPr indent="0" lvl="0" marL="0" rtl="0" algn="r">
              <a:spcBef>
                <a:spcPts val="0"/>
              </a:spcBef>
              <a:spcAft>
                <a:spcPts val="0"/>
              </a:spcAft>
              <a:buNone/>
            </a:pPr>
            <a:r>
              <a:rPr b="1" lang="en-US" sz="3500">
                <a:solidFill>
                  <a:srgbClr val="FFFFFF"/>
                </a:solidFill>
                <a:latin typeface="Roboto"/>
                <a:ea typeface="Roboto"/>
                <a:cs typeface="Roboto"/>
                <a:sym typeface="Roboto"/>
              </a:rPr>
              <a:t>Suggested Time:</a:t>
            </a:r>
            <a:endParaRPr b="1" sz="3500">
              <a:solidFill>
                <a:srgbClr val="FFFFFF"/>
              </a:solidFill>
              <a:latin typeface="Roboto"/>
              <a:ea typeface="Roboto"/>
              <a:cs typeface="Roboto"/>
              <a:sym typeface="Roboto"/>
            </a:endParaRPr>
          </a:p>
        </p:txBody>
      </p:sp>
      <p:sp>
        <p:nvSpPr>
          <p:cNvPr id="150" name="Google Shape;150;p19"/>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151" name="Google Shape;151;p19"/>
          <p:cNvPicPr preferRelativeResize="0"/>
          <p:nvPr/>
        </p:nvPicPr>
        <p:blipFill rotWithShape="1">
          <a:blip r:embed="rId4">
            <a:alphaModFix/>
          </a:blip>
          <a:srcRect b="0" l="0" r="0" t="0"/>
          <a:stretch/>
        </p:blipFill>
        <p:spPr>
          <a:xfrm>
            <a:off x="730210" y="-1586733"/>
            <a:ext cx="7865559" cy="13712427"/>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Challenge with Instructions">
  <p:cSld name="CUSTOM_2_5_1_4">
    <p:spTree>
      <p:nvGrpSpPr>
        <p:cNvPr id="152" name="Shape 152"/>
        <p:cNvGrpSpPr/>
        <p:nvPr/>
      </p:nvGrpSpPr>
      <p:grpSpPr>
        <a:xfrm>
          <a:off x="0" y="0"/>
          <a:ext cx="0" cy="0"/>
          <a:chOff x="0" y="0"/>
          <a:chExt cx="0" cy="0"/>
        </a:xfrm>
      </p:grpSpPr>
      <p:sp>
        <p:nvSpPr>
          <p:cNvPr id="153" name="Google Shape;153;p20"/>
          <p:cNvSpPr txBox="1"/>
          <p:nvPr>
            <p:ph type="title"/>
          </p:nvPr>
        </p:nvSpPr>
        <p:spPr>
          <a:xfrm>
            <a:off x="-32791" y="12377733"/>
            <a:ext cx="24443100" cy="706500"/>
          </a:xfrm>
          <a:prstGeom prst="rect">
            <a:avLst/>
          </a:prstGeom>
          <a:noFill/>
          <a:ln>
            <a:noFill/>
          </a:ln>
        </p:spPr>
        <p:txBody>
          <a:bodyPr anchorCtr="0" anchor="t" bIns="0" lIns="2925550" spcFirstLastPara="1" rIns="2681725" wrap="square" tIns="24325">
            <a:noAutofit/>
          </a:bodyPr>
          <a:lstStyle>
            <a:lvl1pPr lvl="0" rtl="0" algn="r">
              <a:spcBef>
                <a:spcPts val="0"/>
              </a:spcBef>
              <a:spcAft>
                <a:spcPts val="0"/>
              </a:spcAft>
              <a:buNone/>
              <a:defRPr sz="2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54" name="Google Shape;154;p20"/>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55" name="Google Shape;155;p20"/>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56" name="Google Shape;156;p20"/>
          <p:cNvSpPr txBox="1"/>
          <p:nvPr>
            <p:ph idx="1" type="body"/>
          </p:nvPr>
        </p:nvSpPr>
        <p:spPr>
          <a:xfrm>
            <a:off x="467" y="3424667"/>
            <a:ext cx="24377700" cy="8531100"/>
          </a:xfrm>
          <a:prstGeom prst="rect">
            <a:avLst/>
          </a:prstGeom>
          <a:noFill/>
          <a:ln>
            <a:noFill/>
          </a:ln>
        </p:spPr>
        <p:txBody>
          <a:bodyPr anchorCtr="0" anchor="t" bIns="2437975" lIns="1219000" spcFirstLastPara="1" rIns="1219000" wrap="square" tIns="0">
            <a:noAutofit/>
          </a:bodyPr>
          <a:lstStyle>
            <a:lvl1pPr indent="-463550" lvl="0" marL="457200" rtl="0">
              <a:spcBef>
                <a:spcPts val="0"/>
              </a:spcBef>
              <a:spcAft>
                <a:spcPts val="0"/>
              </a:spcAft>
              <a:buSzPts val="3700"/>
              <a:buFont typeface="Roboto"/>
              <a:buChar char="●"/>
              <a:defRPr sz="3700">
                <a:latin typeface="Roboto"/>
                <a:ea typeface="Roboto"/>
                <a:cs typeface="Roboto"/>
                <a:sym typeface="Roboto"/>
              </a:defRPr>
            </a:lvl1pPr>
            <a:lvl2pPr indent="-463550" lvl="1" marL="914400" rtl="0">
              <a:spcBef>
                <a:spcPts val="2100"/>
              </a:spcBef>
              <a:spcAft>
                <a:spcPts val="0"/>
              </a:spcAft>
              <a:buSzPts val="3700"/>
              <a:buFont typeface="Roboto"/>
              <a:buChar char="○"/>
              <a:defRPr sz="3700">
                <a:latin typeface="Roboto"/>
                <a:ea typeface="Roboto"/>
                <a:cs typeface="Roboto"/>
                <a:sym typeface="Roboto"/>
              </a:defRPr>
            </a:lvl2pPr>
            <a:lvl3pPr indent="-463550" lvl="2" marL="1371600" rtl="0">
              <a:spcBef>
                <a:spcPts val="2100"/>
              </a:spcBef>
              <a:spcAft>
                <a:spcPts val="0"/>
              </a:spcAft>
              <a:buSzPts val="3700"/>
              <a:buFont typeface="Roboto"/>
              <a:buChar char="■"/>
              <a:defRPr sz="3700">
                <a:latin typeface="Roboto"/>
                <a:ea typeface="Roboto"/>
                <a:cs typeface="Roboto"/>
                <a:sym typeface="Roboto"/>
              </a:defRPr>
            </a:lvl3pPr>
            <a:lvl4pPr indent="-463550" lvl="3" marL="1828800" rtl="0">
              <a:spcBef>
                <a:spcPts val="2100"/>
              </a:spcBef>
              <a:spcAft>
                <a:spcPts val="0"/>
              </a:spcAft>
              <a:buSzPts val="3700"/>
              <a:buFont typeface="Roboto"/>
              <a:buChar char="●"/>
              <a:defRPr sz="3700">
                <a:latin typeface="Roboto"/>
                <a:ea typeface="Roboto"/>
                <a:cs typeface="Roboto"/>
                <a:sym typeface="Roboto"/>
              </a:defRPr>
            </a:lvl4pPr>
            <a:lvl5pPr indent="-463550" lvl="4" marL="2286000" rtl="0">
              <a:spcBef>
                <a:spcPts val="2100"/>
              </a:spcBef>
              <a:spcAft>
                <a:spcPts val="0"/>
              </a:spcAft>
              <a:buSzPts val="3700"/>
              <a:buFont typeface="Roboto"/>
              <a:buChar char="○"/>
              <a:defRPr sz="3700">
                <a:latin typeface="Roboto"/>
                <a:ea typeface="Roboto"/>
                <a:cs typeface="Roboto"/>
                <a:sym typeface="Roboto"/>
              </a:defRPr>
            </a:lvl5pPr>
            <a:lvl6pPr indent="-463550" lvl="5" marL="2743200" rtl="0">
              <a:spcBef>
                <a:spcPts val="2100"/>
              </a:spcBef>
              <a:spcAft>
                <a:spcPts val="0"/>
              </a:spcAft>
              <a:buSzPts val="3700"/>
              <a:buFont typeface="Roboto"/>
              <a:buChar char="■"/>
              <a:defRPr sz="3700">
                <a:latin typeface="Roboto"/>
                <a:ea typeface="Roboto"/>
                <a:cs typeface="Roboto"/>
                <a:sym typeface="Roboto"/>
              </a:defRPr>
            </a:lvl6pPr>
            <a:lvl7pPr indent="-463550" lvl="6" marL="3200400" rtl="0">
              <a:spcBef>
                <a:spcPts val="2100"/>
              </a:spcBef>
              <a:spcAft>
                <a:spcPts val="0"/>
              </a:spcAft>
              <a:buSzPts val="3700"/>
              <a:buFont typeface="Roboto"/>
              <a:buChar char="●"/>
              <a:defRPr sz="3700">
                <a:latin typeface="Roboto"/>
                <a:ea typeface="Roboto"/>
                <a:cs typeface="Roboto"/>
                <a:sym typeface="Roboto"/>
              </a:defRPr>
            </a:lvl7pPr>
            <a:lvl8pPr indent="-463550" lvl="7" marL="3657600" rtl="0">
              <a:spcBef>
                <a:spcPts val="2100"/>
              </a:spcBef>
              <a:spcAft>
                <a:spcPts val="0"/>
              </a:spcAft>
              <a:buSzPts val="3700"/>
              <a:buFont typeface="Roboto"/>
              <a:buChar char="○"/>
              <a:defRPr sz="3700">
                <a:latin typeface="Roboto"/>
                <a:ea typeface="Roboto"/>
                <a:cs typeface="Roboto"/>
                <a:sym typeface="Roboto"/>
              </a:defRPr>
            </a:lvl8pPr>
            <a:lvl9pPr indent="-463550" lvl="8" marL="4114800" rtl="0">
              <a:spcBef>
                <a:spcPts val="2100"/>
              </a:spcBef>
              <a:spcAft>
                <a:spcPts val="2100"/>
              </a:spcAft>
              <a:buSzPts val="3700"/>
              <a:buFont typeface="Roboto"/>
              <a:buChar char="■"/>
              <a:defRPr sz="3700">
                <a:latin typeface="Roboto"/>
                <a:ea typeface="Roboto"/>
                <a:cs typeface="Roboto"/>
                <a:sym typeface="Roboto"/>
              </a:defRPr>
            </a:lvl9pPr>
          </a:lstStyle>
          <a:p/>
        </p:txBody>
      </p:sp>
      <p:sp>
        <p:nvSpPr>
          <p:cNvPr id="157" name="Google Shape;157;p20"/>
          <p:cNvSpPr txBox="1"/>
          <p:nvPr>
            <p:ph idx="2"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58" name="Google Shape;158;p20"/>
          <p:cNvSpPr txBox="1"/>
          <p:nvPr>
            <p:ph idx="3"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59" name="Google Shape;159;p20"/>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60" name="Google Shape;160;p20"/>
          <p:cNvSpPr txBox="1"/>
          <p:nvPr>
            <p:ph idx="4"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161" name="Google Shape;161;p20"/>
          <p:cNvPicPr preferRelativeResize="0"/>
          <p:nvPr/>
        </p:nvPicPr>
        <p:blipFill rotWithShape="1">
          <a:blip r:embed="rId2">
            <a:alphaModFix/>
          </a:blip>
          <a:srcRect b="0" l="0" r="0" t="0"/>
          <a:stretch/>
        </p:blipFill>
        <p:spPr>
          <a:xfrm>
            <a:off x="21896164" y="10300933"/>
            <a:ext cx="1750939" cy="3052458"/>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Homework">
  <p:cSld name="CUSTOM_2_3_1_1_1_1_1_2_1_2_1_1_3_1">
    <p:spTree>
      <p:nvGrpSpPr>
        <p:cNvPr id="162" name="Shape 162"/>
        <p:cNvGrpSpPr/>
        <p:nvPr/>
      </p:nvGrpSpPr>
      <p:grpSpPr>
        <a:xfrm>
          <a:off x="0" y="0"/>
          <a:ext cx="0" cy="0"/>
          <a:chOff x="0" y="0"/>
          <a:chExt cx="0" cy="0"/>
        </a:xfrm>
      </p:grpSpPr>
      <p:pic>
        <p:nvPicPr>
          <p:cNvPr id="163" name="Google Shape;163;p21"/>
          <p:cNvPicPr preferRelativeResize="0"/>
          <p:nvPr/>
        </p:nvPicPr>
        <p:blipFill rotWithShape="1">
          <a:blip r:embed="rId2">
            <a:alphaModFix/>
          </a:blip>
          <a:srcRect b="59" l="0" r="0" t="59"/>
          <a:stretch/>
        </p:blipFill>
        <p:spPr>
          <a:xfrm>
            <a:off x="731329" y="733016"/>
            <a:ext cx="22914989" cy="12246791"/>
          </a:xfrm>
          <a:prstGeom prst="rect">
            <a:avLst/>
          </a:prstGeom>
          <a:noFill/>
          <a:ln>
            <a:noFill/>
          </a:ln>
        </p:spPr>
      </p:pic>
      <p:sp>
        <p:nvSpPr>
          <p:cNvPr id="164" name="Google Shape;164;p21"/>
          <p:cNvSpPr/>
          <p:nvPr/>
        </p:nvSpPr>
        <p:spPr>
          <a:xfrm>
            <a:off x="-19595" y="0"/>
            <a:ext cx="24414300" cy="732000"/>
          </a:xfrm>
          <a:prstGeom prst="rect">
            <a:avLst/>
          </a:prstGeom>
          <a:solidFill>
            <a:srgbClr val="FFFFFF"/>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sz="3700"/>
          </a:p>
        </p:txBody>
      </p:sp>
      <p:pic>
        <p:nvPicPr>
          <p:cNvPr id="165" name="Google Shape;165;p21"/>
          <p:cNvPicPr preferRelativeResize="0"/>
          <p:nvPr/>
        </p:nvPicPr>
        <p:blipFill rotWithShape="1">
          <a:blip r:embed="rId3">
            <a:alphaModFix/>
          </a:blip>
          <a:srcRect b="0" l="209" r="209" t="0"/>
          <a:stretch/>
        </p:blipFill>
        <p:spPr>
          <a:xfrm>
            <a:off x="2288388" y="2927000"/>
            <a:ext cx="4631755" cy="5280200"/>
          </a:xfrm>
          <a:prstGeom prst="rect">
            <a:avLst/>
          </a:prstGeom>
          <a:noFill/>
          <a:ln>
            <a:noFill/>
          </a:ln>
        </p:spPr>
      </p:pic>
      <p:sp>
        <p:nvSpPr>
          <p:cNvPr id="166" name="Google Shape;166;p21"/>
          <p:cNvSpPr/>
          <p:nvPr/>
        </p:nvSpPr>
        <p:spPr>
          <a:xfrm>
            <a:off x="730210" y="10152267"/>
            <a:ext cx="22917300" cy="2832000"/>
          </a:xfrm>
          <a:prstGeom prst="rect">
            <a:avLst/>
          </a:prstGeom>
          <a:solidFill>
            <a:srgbClr val="00000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pic>
        <p:nvPicPr>
          <p:cNvPr id="167" name="Google Shape;167;p21"/>
          <p:cNvPicPr preferRelativeResize="0"/>
          <p:nvPr/>
        </p:nvPicPr>
        <p:blipFill>
          <a:blip r:embed="rId4">
            <a:alphaModFix/>
          </a:blip>
          <a:stretch>
            <a:fillRect/>
          </a:stretch>
        </p:blipFill>
        <p:spPr>
          <a:xfrm>
            <a:off x="21493494" y="10600400"/>
            <a:ext cx="1462660" cy="1935211"/>
          </a:xfrm>
          <a:prstGeom prst="rect">
            <a:avLst/>
          </a:prstGeom>
          <a:noFill/>
          <a:ln>
            <a:noFill/>
          </a:ln>
        </p:spPr>
      </p:pic>
      <p:sp>
        <p:nvSpPr>
          <p:cNvPr id="168" name="Google Shape;168;p21"/>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169" name="Google Shape;169;p21"/>
          <p:cNvSpPr txBox="1"/>
          <p:nvPr>
            <p:ph type="title"/>
          </p:nvPr>
        </p:nvSpPr>
        <p:spPr>
          <a:xfrm>
            <a:off x="-269530" y="11292267"/>
            <a:ext cx="23914500" cy="1692000"/>
          </a:xfrm>
          <a:prstGeom prst="rect">
            <a:avLst/>
          </a:prstGeom>
          <a:noFill/>
          <a:ln>
            <a:noFill/>
          </a:ln>
        </p:spPr>
        <p:txBody>
          <a:bodyPr anchorCtr="0" anchor="t" bIns="0" lIns="1219000" spcFirstLastPara="1" rIns="2681725" wrap="square" tIns="24325">
            <a:noAutofit/>
          </a:bodyPr>
          <a:lstStyle>
            <a:lvl1pPr lvl="0" rtl="0" algn="r">
              <a:spcBef>
                <a:spcPts val="0"/>
              </a:spcBef>
              <a:spcAft>
                <a:spcPts val="0"/>
              </a:spcAft>
              <a:buNone/>
              <a:defRPr sz="4800">
                <a:solidFill>
                  <a:srgbClr val="FFFFFF"/>
                </a:solidFill>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70" name="Google Shape;170;p21"/>
          <p:cNvSpPr txBox="1"/>
          <p:nvPr/>
        </p:nvSpPr>
        <p:spPr>
          <a:xfrm>
            <a:off x="731343" y="10515267"/>
            <a:ext cx="20417100" cy="882300"/>
          </a:xfrm>
          <a:prstGeom prst="rect">
            <a:avLst/>
          </a:prstGeom>
          <a:noFill/>
          <a:ln>
            <a:noFill/>
          </a:ln>
        </p:spPr>
        <p:txBody>
          <a:bodyPr anchorCtr="0" anchor="t" bIns="243750" lIns="243750" spcFirstLastPara="1" rIns="243750" wrap="square" tIns="243750">
            <a:noAutofit/>
          </a:bodyPr>
          <a:lstStyle/>
          <a:p>
            <a:pPr indent="0" lvl="0" marL="0" rtl="0" algn="r">
              <a:spcBef>
                <a:spcPts val="0"/>
              </a:spcBef>
              <a:spcAft>
                <a:spcPts val="0"/>
              </a:spcAft>
              <a:buNone/>
            </a:pPr>
            <a:r>
              <a:rPr b="1" lang="en-US" sz="3500">
                <a:solidFill>
                  <a:srgbClr val="FFFFFF"/>
                </a:solidFill>
                <a:latin typeface="Roboto"/>
                <a:ea typeface="Roboto"/>
                <a:cs typeface="Roboto"/>
                <a:sym typeface="Roboto"/>
              </a:rPr>
              <a:t>Due Date:</a:t>
            </a:r>
            <a:endParaRPr b="1" sz="3500">
              <a:solidFill>
                <a:srgbClr val="FFFFFF"/>
              </a:solidFill>
              <a:latin typeface="Roboto"/>
              <a:ea typeface="Roboto"/>
              <a:cs typeface="Roboto"/>
              <a:sym typeface="Roboto"/>
            </a:endParaRPr>
          </a:p>
        </p:txBody>
      </p:sp>
      <p:sp>
        <p:nvSpPr>
          <p:cNvPr id="171" name="Google Shape;171;p21"/>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72" name="Google Shape;172;p21"/>
          <p:cNvSpPr txBox="1"/>
          <p:nvPr>
            <p:ph idx="2" type="title"/>
          </p:nvPr>
        </p:nvSpPr>
        <p:spPr>
          <a:xfrm>
            <a:off x="730210" y="2781000"/>
            <a:ext cx="22914900" cy="7371300"/>
          </a:xfrm>
          <a:prstGeom prst="rect">
            <a:avLst/>
          </a:prstGeom>
          <a:noFill/>
          <a:ln>
            <a:noFill/>
          </a:ln>
        </p:spPr>
        <p:txBody>
          <a:bodyPr anchorCtr="0" anchor="t" bIns="1219000" lIns="6826275" spcFirstLastPara="1" rIns="1219000" wrap="square" tIns="0">
            <a:noAutofit/>
          </a:bodyPr>
          <a:lstStyle>
            <a:lvl1pPr lvl="0" rtl="0">
              <a:spcBef>
                <a:spcPts val="0"/>
              </a:spcBef>
              <a:spcAft>
                <a:spcPts val="0"/>
              </a:spcAft>
              <a:buNone/>
              <a:defRPr sz="64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4799">
          <p15:clr>
            <a:srgbClr val="F9AD4C"/>
          </p15:clr>
        </p15:guide>
      </p15:sldGuideLst>
    </p:ext>
  </p:extLs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15" name="Shape 15"/>
        <p:cNvGrpSpPr/>
        <p:nvPr/>
      </p:nvGrpSpPr>
      <p:grpSpPr>
        <a:xfrm>
          <a:off x="0" y="0"/>
          <a:ext cx="0" cy="0"/>
          <a:chOff x="0" y="0"/>
          <a:chExt cx="0" cy="0"/>
        </a:xfrm>
      </p:grpSpPr>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 Homework with Instructions">
  <p:cSld name="CUSTOM_2_5_2">
    <p:spTree>
      <p:nvGrpSpPr>
        <p:cNvPr id="173" name="Shape 173"/>
        <p:cNvGrpSpPr/>
        <p:nvPr/>
      </p:nvGrpSpPr>
      <p:grpSpPr>
        <a:xfrm>
          <a:off x="0" y="0"/>
          <a:ext cx="0" cy="0"/>
          <a:chOff x="0" y="0"/>
          <a:chExt cx="0" cy="0"/>
        </a:xfrm>
      </p:grpSpPr>
      <p:sp>
        <p:nvSpPr>
          <p:cNvPr id="174" name="Google Shape;174;p22"/>
          <p:cNvSpPr txBox="1"/>
          <p:nvPr>
            <p:ph idx="1" type="body"/>
          </p:nvPr>
        </p:nvSpPr>
        <p:spPr>
          <a:xfrm>
            <a:off x="467" y="3424667"/>
            <a:ext cx="24377700" cy="8531100"/>
          </a:xfrm>
          <a:prstGeom prst="rect">
            <a:avLst/>
          </a:prstGeom>
          <a:noFill/>
          <a:ln>
            <a:noFill/>
          </a:ln>
        </p:spPr>
        <p:txBody>
          <a:bodyPr anchorCtr="0" anchor="t" bIns="2437975" lIns="1219000" spcFirstLastPara="1" rIns="1219000" wrap="square" tIns="0">
            <a:noAutofit/>
          </a:bodyPr>
          <a:lstStyle>
            <a:lvl1pPr indent="-463550" lvl="0" marL="457200" rtl="0">
              <a:spcBef>
                <a:spcPts val="0"/>
              </a:spcBef>
              <a:spcAft>
                <a:spcPts val="0"/>
              </a:spcAft>
              <a:buSzPts val="3700"/>
              <a:buFont typeface="Roboto"/>
              <a:buChar char="●"/>
              <a:defRPr sz="3700">
                <a:latin typeface="Roboto"/>
                <a:ea typeface="Roboto"/>
                <a:cs typeface="Roboto"/>
                <a:sym typeface="Roboto"/>
              </a:defRPr>
            </a:lvl1pPr>
            <a:lvl2pPr indent="-463550" lvl="1" marL="914400" rtl="0">
              <a:spcBef>
                <a:spcPts val="2100"/>
              </a:spcBef>
              <a:spcAft>
                <a:spcPts val="0"/>
              </a:spcAft>
              <a:buSzPts val="3700"/>
              <a:buFont typeface="Roboto"/>
              <a:buChar char="○"/>
              <a:defRPr sz="3700">
                <a:latin typeface="Roboto"/>
                <a:ea typeface="Roboto"/>
                <a:cs typeface="Roboto"/>
                <a:sym typeface="Roboto"/>
              </a:defRPr>
            </a:lvl2pPr>
            <a:lvl3pPr indent="-463550" lvl="2" marL="1371600" rtl="0">
              <a:spcBef>
                <a:spcPts val="2100"/>
              </a:spcBef>
              <a:spcAft>
                <a:spcPts val="0"/>
              </a:spcAft>
              <a:buSzPts val="3700"/>
              <a:buFont typeface="Roboto"/>
              <a:buChar char="■"/>
              <a:defRPr sz="3700">
                <a:latin typeface="Roboto"/>
                <a:ea typeface="Roboto"/>
                <a:cs typeface="Roboto"/>
                <a:sym typeface="Roboto"/>
              </a:defRPr>
            </a:lvl3pPr>
            <a:lvl4pPr indent="-463550" lvl="3" marL="1828800" rtl="0">
              <a:spcBef>
                <a:spcPts val="2100"/>
              </a:spcBef>
              <a:spcAft>
                <a:spcPts val="0"/>
              </a:spcAft>
              <a:buSzPts val="3700"/>
              <a:buFont typeface="Roboto"/>
              <a:buChar char="●"/>
              <a:defRPr sz="3700">
                <a:latin typeface="Roboto"/>
                <a:ea typeface="Roboto"/>
                <a:cs typeface="Roboto"/>
                <a:sym typeface="Roboto"/>
              </a:defRPr>
            </a:lvl4pPr>
            <a:lvl5pPr indent="-463550" lvl="4" marL="2286000" rtl="0">
              <a:spcBef>
                <a:spcPts val="2100"/>
              </a:spcBef>
              <a:spcAft>
                <a:spcPts val="0"/>
              </a:spcAft>
              <a:buSzPts val="3700"/>
              <a:buFont typeface="Roboto"/>
              <a:buChar char="○"/>
              <a:defRPr sz="3700">
                <a:latin typeface="Roboto"/>
                <a:ea typeface="Roboto"/>
                <a:cs typeface="Roboto"/>
                <a:sym typeface="Roboto"/>
              </a:defRPr>
            </a:lvl5pPr>
            <a:lvl6pPr indent="-463550" lvl="5" marL="2743200" rtl="0">
              <a:spcBef>
                <a:spcPts val="2100"/>
              </a:spcBef>
              <a:spcAft>
                <a:spcPts val="0"/>
              </a:spcAft>
              <a:buSzPts val="3700"/>
              <a:buFont typeface="Roboto"/>
              <a:buChar char="■"/>
              <a:defRPr sz="3700">
                <a:latin typeface="Roboto"/>
                <a:ea typeface="Roboto"/>
                <a:cs typeface="Roboto"/>
                <a:sym typeface="Roboto"/>
              </a:defRPr>
            </a:lvl6pPr>
            <a:lvl7pPr indent="-463550" lvl="6" marL="3200400" rtl="0">
              <a:spcBef>
                <a:spcPts val="2100"/>
              </a:spcBef>
              <a:spcAft>
                <a:spcPts val="0"/>
              </a:spcAft>
              <a:buSzPts val="3700"/>
              <a:buFont typeface="Roboto"/>
              <a:buChar char="●"/>
              <a:defRPr sz="3700">
                <a:latin typeface="Roboto"/>
                <a:ea typeface="Roboto"/>
                <a:cs typeface="Roboto"/>
                <a:sym typeface="Roboto"/>
              </a:defRPr>
            </a:lvl7pPr>
            <a:lvl8pPr indent="-463550" lvl="7" marL="3657600" rtl="0">
              <a:spcBef>
                <a:spcPts val="2100"/>
              </a:spcBef>
              <a:spcAft>
                <a:spcPts val="0"/>
              </a:spcAft>
              <a:buSzPts val="3700"/>
              <a:buFont typeface="Roboto"/>
              <a:buChar char="○"/>
              <a:defRPr sz="3700">
                <a:latin typeface="Roboto"/>
                <a:ea typeface="Roboto"/>
                <a:cs typeface="Roboto"/>
                <a:sym typeface="Roboto"/>
              </a:defRPr>
            </a:lvl8pPr>
            <a:lvl9pPr indent="-463550" lvl="8" marL="4114800" rtl="0">
              <a:spcBef>
                <a:spcPts val="2100"/>
              </a:spcBef>
              <a:spcAft>
                <a:spcPts val="2100"/>
              </a:spcAft>
              <a:buSzPts val="3700"/>
              <a:buFont typeface="Roboto"/>
              <a:buChar char="■"/>
              <a:defRPr sz="3700">
                <a:latin typeface="Roboto"/>
                <a:ea typeface="Roboto"/>
                <a:cs typeface="Roboto"/>
                <a:sym typeface="Roboto"/>
              </a:defRPr>
            </a:lvl9pPr>
          </a:lstStyle>
          <a:p/>
        </p:txBody>
      </p:sp>
      <p:sp>
        <p:nvSpPr>
          <p:cNvPr id="175" name="Google Shape;175;p22"/>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76" name="Google Shape;176;p22"/>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pic>
        <p:nvPicPr>
          <p:cNvPr id="177" name="Google Shape;177;p22"/>
          <p:cNvPicPr preferRelativeResize="0"/>
          <p:nvPr/>
        </p:nvPicPr>
        <p:blipFill rotWithShape="1">
          <a:blip r:embed="rId2">
            <a:alphaModFix/>
          </a:blip>
          <a:srcRect b="0" l="504" r="504" t="0"/>
          <a:stretch/>
        </p:blipFill>
        <p:spPr>
          <a:xfrm>
            <a:off x="22013117" y="11202333"/>
            <a:ext cx="1462661" cy="1663773"/>
          </a:xfrm>
          <a:prstGeom prst="rect">
            <a:avLst/>
          </a:prstGeom>
          <a:noFill/>
          <a:ln>
            <a:noFill/>
          </a:ln>
        </p:spPr>
      </p:pic>
      <p:sp>
        <p:nvSpPr>
          <p:cNvPr id="178" name="Google Shape;178;p22"/>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79" name="Google Shape;179;p22"/>
          <p:cNvSpPr txBox="1"/>
          <p:nvPr>
            <p:ph idx="2"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80" name="Google Shape;180;p22"/>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81" name="Google Shape;181;p22"/>
          <p:cNvSpPr txBox="1"/>
          <p:nvPr>
            <p:ph idx="3" type="title"/>
          </p:nvPr>
        </p:nvSpPr>
        <p:spPr>
          <a:xfrm>
            <a:off x="-32791" y="12377733"/>
            <a:ext cx="24443100" cy="706500"/>
          </a:xfrm>
          <a:prstGeom prst="rect">
            <a:avLst/>
          </a:prstGeom>
          <a:noFill/>
          <a:ln>
            <a:noFill/>
          </a:ln>
        </p:spPr>
        <p:txBody>
          <a:bodyPr anchorCtr="0" anchor="t" bIns="0" lIns="2925550" spcFirstLastPara="1" rIns="2681725" wrap="square" tIns="24325">
            <a:noAutofit/>
          </a:bodyPr>
          <a:lstStyle>
            <a:lvl1pPr lvl="0" rtl="0" algn="r">
              <a:spcBef>
                <a:spcPts val="0"/>
              </a:spcBef>
              <a:spcAft>
                <a:spcPts val="0"/>
              </a:spcAft>
              <a:buNone/>
              <a:defRPr sz="2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2" name="Google Shape;182;p22"/>
          <p:cNvSpPr txBox="1"/>
          <p:nvPr>
            <p:ph idx="4"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13342">
          <p15:clr>
            <a:srgbClr val="F9AD4C"/>
          </p15:clr>
        </p15:guide>
      </p15:sldGuideLst>
    </p:ext>
  </p:extLst>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9. Numbered 1–4 (Green)">
  <p:cSld name="CUSTOM_2_7_1">
    <p:spTree>
      <p:nvGrpSpPr>
        <p:cNvPr id="183" name="Shape 183"/>
        <p:cNvGrpSpPr/>
        <p:nvPr/>
      </p:nvGrpSpPr>
      <p:grpSpPr>
        <a:xfrm>
          <a:off x="0" y="0"/>
          <a:ext cx="0" cy="0"/>
          <a:chOff x="0" y="0"/>
          <a:chExt cx="0" cy="0"/>
        </a:xfrm>
      </p:grpSpPr>
      <p:sp>
        <p:nvSpPr>
          <p:cNvPr id="184" name="Google Shape;184;p23"/>
          <p:cNvSpPr/>
          <p:nvPr/>
        </p:nvSpPr>
        <p:spPr>
          <a:xfrm>
            <a:off x="3605861" y="36768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85" name="Google Shape;185;p23"/>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6" name="Google Shape;186;p23"/>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87" name="Google Shape;187;p23"/>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88" name="Google Shape;188;p23"/>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89" name="Google Shape;189;p23"/>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90" name="Google Shape;190;p23"/>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191" name="Google Shape;191;p23"/>
          <p:cNvGrpSpPr/>
          <p:nvPr/>
        </p:nvGrpSpPr>
        <p:grpSpPr>
          <a:xfrm>
            <a:off x="1218894" y="3676879"/>
            <a:ext cx="2071187" cy="1656821"/>
            <a:chOff x="457200" y="1378813"/>
            <a:chExt cx="776889" cy="621300"/>
          </a:xfrm>
        </p:grpSpPr>
        <p:sp>
          <p:nvSpPr>
            <p:cNvPr id="192" name="Google Shape;192;p23"/>
            <p:cNvSpPr/>
            <p:nvPr/>
          </p:nvSpPr>
          <p:spPr>
            <a:xfrm>
              <a:off x="457200" y="1378813"/>
              <a:ext cx="695400" cy="621300"/>
            </a:xfrm>
            <a:prstGeom prst="roundRect">
              <a:avLst>
                <a:gd fmla="val 16667" name="adj"/>
              </a:avLst>
            </a:prstGeom>
            <a:solidFill>
              <a:srgbClr val="F7EF6A"/>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latin typeface="Roboto Thin"/>
                  <a:ea typeface="Roboto Thin"/>
                  <a:cs typeface="Roboto Thin"/>
                  <a:sym typeface="Roboto Thin"/>
                </a:rPr>
                <a:t>01</a:t>
              </a:r>
              <a:endParaRPr sz="8000">
                <a:latin typeface="Roboto Thin"/>
                <a:ea typeface="Roboto Thin"/>
                <a:cs typeface="Roboto Thin"/>
                <a:sym typeface="Roboto Thin"/>
              </a:endParaRPr>
            </a:p>
          </p:txBody>
        </p:sp>
        <p:sp>
          <p:nvSpPr>
            <p:cNvPr id="193" name="Google Shape;193;p23"/>
            <p:cNvSpPr/>
            <p:nvPr/>
          </p:nvSpPr>
          <p:spPr>
            <a:xfrm rot="5400000">
              <a:off x="969614" y="1607625"/>
              <a:ext cx="340325" cy="188625"/>
            </a:xfrm>
            <a:prstGeom prst="flowChartExtract">
              <a:avLst/>
            </a:prstGeom>
            <a:solidFill>
              <a:srgbClr val="F7EF6A"/>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grpSp>
        <p:nvGrpSpPr>
          <p:cNvPr id="194" name="Google Shape;194;p23"/>
          <p:cNvGrpSpPr/>
          <p:nvPr/>
        </p:nvGrpSpPr>
        <p:grpSpPr>
          <a:xfrm>
            <a:off x="1218894" y="5943313"/>
            <a:ext cx="2071187" cy="1656821"/>
            <a:chOff x="457200" y="1378813"/>
            <a:chExt cx="776889" cy="621300"/>
          </a:xfrm>
        </p:grpSpPr>
        <p:sp>
          <p:nvSpPr>
            <p:cNvPr id="195" name="Google Shape;195;p23"/>
            <p:cNvSpPr/>
            <p:nvPr/>
          </p:nvSpPr>
          <p:spPr>
            <a:xfrm>
              <a:off x="457200" y="1378813"/>
              <a:ext cx="695400" cy="621300"/>
            </a:xfrm>
            <a:prstGeom prst="roundRect">
              <a:avLst>
                <a:gd fmla="val 16667" name="adj"/>
              </a:avLst>
            </a:prstGeom>
            <a:solidFill>
              <a:srgbClr val="AFCA5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latin typeface="Roboto Thin"/>
                  <a:ea typeface="Roboto Thin"/>
                  <a:cs typeface="Roboto Thin"/>
                  <a:sym typeface="Roboto Thin"/>
                </a:rPr>
                <a:t>02</a:t>
              </a:r>
              <a:endParaRPr sz="8000">
                <a:latin typeface="Roboto Thin"/>
                <a:ea typeface="Roboto Thin"/>
                <a:cs typeface="Roboto Thin"/>
                <a:sym typeface="Roboto Thin"/>
              </a:endParaRPr>
            </a:p>
          </p:txBody>
        </p:sp>
        <p:sp>
          <p:nvSpPr>
            <p:cNvPr id="196" name="Google Shape;196;p23"/>
            <p:cNvSpPr/>
            <p:nvPr/>
          </p:nvSpPr>
          <p:spPr>
            <a:xfrm rot="5400000">
              <a:off x="969614" y="1607625"/>
              <a:ext cx="340325" cy="188625"/>
            </a:xfrm>
            <a:prstGeom prst="flowChartExtract">
              <a:avLst/>
            </a:prstGeom>
            <a:solidFill>
              <a:srgbClr val="AFCA5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grpSp>
        <p:nvGrpSpPr>
          <p:cNvPr id="197" name="Google Shape;197;p23"/>
          <p:cNvGrpSpPr/>
          <p:nvPr/>
        </p:nvGrpSpPr>
        <p:grpSpPr>
          <a:xfrm>
            <a:off x="1218894" y="8196979"/>
            <a:ext cx="2071187" cy="1656821"/>
            <a:chOff x="457200" y="1378813"/>
            <a:chExt cx="776889" cy="621300"/>
          </a:xfrm>
        </p:grpSpPr>
        <p:sp>
          <p:nvSpPr>
            <p:cNvPr id="198" name="Google Shape;198;p23"/>
            <p:cNvSpPr/>
            <p:nvPr/>
          </p:nvSpPr>
          <p:spPr>
            <a:xfrm>
              <a:off x="457200" y="1378813"/>
              <a:ext cx="695400" cy="621300"/>
            </a:xfrm>
            <a:prstGeom prst="roundRect">
              <a:avLst>
                <a:gd fmla="val 16667" name="adj"/>
              </a:avLst>
            </a:prstGeom>
            <a:solidFill>
              <a:srgbClr val="4FA786"/>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03</a:t>
              </a:r>
              <a:endParaRPr sz="8000">
                <a:solidFill>
                  <a:srgbClr val="FFFFFF"/>
                </a:solidFill>
                <a:latin typeface="Roboto Thin"/>
                <a:ea typeface="Roboto Thin"/>
                <a:cs typeface="Roboto Thin"/>
                <a:sym typeface="Roboto Thin"/>
              </a:endParaRPr>
            </a:p>
          </p:txBody>
        </p:sp>
        <p:sp>
          <p:nvSpPr>
            <p:cNvPr id="199" name="Google Shape;199;p23"/>
            <p:cNvSpPr/>
            <p:nvPr/>
          </p:nvSpPr>
          <p:spPr>
            <a:xfrm rot="5400000">
              <a:off x="969614" y="1607625"/>
              <a:ext cx="340325" cy="188625"/>
            </a:xfrm>
            <a:prstGeom prst="flowChartExtract">
              <a:avLst/>
            </a:prstGeom>
            <a:solidFill>
              <a:srgbClr val="4FA786"/>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grpSp>
        <p:nvGrpSpPr>
          <p:cNvPr id="200" name="Google Shape;200;p23"/>
          <p:cNvGrpSpPr/>
          <p:nvPr/>
        </p:nvGrpSpPr>
        <p:grpSpPr>
          <a:xfrm>
            <a:off x="1218894" y="10463379"/>
            <a:ext cx="2071187" cy="1656821"/>
            <a:chOff x="457200" y="1378813"/>
            <a:chExt cx="776889" cy="621300"/>
          </a:xfrm>
        </p:grpSpPr>
        <p:sp>
          <p:nvSpPr>
            <p:cNvPr id="201" name="Google Shape;201;p23"/>
            <p:cNvSpPr/>
            <p:nvPr/>
          </p:nvSpPr>
          <p:spPr>
            <a:xfrm>
              <a:off x="457200" y="1378813"/>
              <a:ext cx="695400" cy="621300"/>
            </a:xfrm>
            <a:prstGeom prst="roundRect">
              <a:avLst>
                <a:gd fmla="val 16667" name="adj"/>
              </a:avLst>
            </a:prstGeom>
            <a:solidFill>
              <a:srgbClr val="1D7E7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04</a:t>
              </a:r>
              <a:endParaRPr sz="8000">
                <a:solidFill>
                  <a:srgbClr val="FFFFFF"/>
                </a:solidFill>
                <a:latin typeface="Roboto Thin"/>
                <a:ea typeface="Roboto Thin"/>
                <a:cs typeface="Roboto Thin"/>
                <a:sym typeface="Roboto Thin"/>
              </a:endParaRPr>
            </a:p>
          </p:txBody>
        </p:sp>
        <p:sp>
          <p:nvSpPr>
            <p:cNvPr id="202" name="Google Shape;202;p23"/>
            <p:cNvSpPr/>
            <p:nvPr/>
          </p:nvSpPr>
          <p:spPr>
            <a:xfrm rot="5400000">
              <a:off x="969614" y="1607625"/>
              <a:ext cx="340325" cy="188625"/>
            </a:xfrm>
            <a:prstGeom prst="flowChartExtract">
              <a:avLst/>
            </a:prstGeom>
            <a:solidFill>
              <a:srgbClr val="1D7E7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03" name="Google Shape;203;p23"/>
          <p:cNvSpPr txBox="1"/>
          <p:nvPr>
            <p:ph idx="3" type="subTitle"/>
          </p:nvPr>
        </p:nvSpPr>
        <p:spPr>
          <a:xfrm>
            <a:off x="-32791" y="37280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4" name="Google Shape;204;p23"/>
          <p:cNvSpPr/>
          <p:nvPr/>
        </p:nvSpPr>
        <p:spPr>
          <a:xfrm>
            <a:off x="3605861" y="59496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5" name="Google Shape;205;p23"/>
          <p:cNvSpPr/>
          <p:nvPr/>
        </p:nvSpPr>
        <p:spPr>
          <a:xfrm>
            <a:off x="3605861" y="8196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6" name="Google Shape;206;p23"/>
          <p:cNvSpPr/>
          <p:nvPr/>
        </p:nvSpPr>
        <p:spPr>
          <a:xfrm>
            <a:off x="3605861" y="104506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7" name="Google Shape;207;p23"/>
          <p:cNvSpPr txBox="1"/>
          <p:nvPr>
            <p:ph idx="4" type="subTitle"/>
          </p:nvPr>
        </p:nvSpPr>
        <p:spPr>
          <a:xfrm>
            <a:off x="-32791" y="59561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8" name="Google Shape;208;p23"/>
          <p:cNvSpPr txBox="1"/>
          <p:nvPr>
            <p:ph idx="5" type="subTitle"/>
          </p:nvPr>
        </p:nvSpPr>
        <p:spPr>
          <a:xfrm>
            <a:off x="0" y="82033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9" name="Google Shape;209;p23"/>
          <p:cNvSpPr txBox="1"/>
          <p:nvPr>
            <p:ph idx="6" type="subTitle"/>
          </p:nvPr>
        </p:nvSpPr>
        <p:spPr>
          <a:xfrm>
            <a:off x="-32791" y="104505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 Numbered 1–5 (Green)">
  <p:cSld name="CUSTOM_2_7_1_4">
    <p:spTree>
      <p:nvGrpSpPr>
        <p:cNvPr id="210" name="Shape 210"/>
        <p:cNvGrpSpPr/>
        <p:nvPr/>
      </p:nvGrpSpPr>
      <p:grpSpPr>
        <a:xfrm>
          <a:off x="0" y="0"/>
          <a:ext cx="0" cy="0"/>
          <a:chOff x="0" y="0"/>
          <a:chExt cx="0" cy="0"/>
        </a:xfrm>
      </p:grpSpPr>
      <p:sp>
        <p:nvSpPr>
          <p:cNvPr id="211" name="Google Shape;211;p24"/>
          <p:cNvSpPr/>
          <p:nvPr/>
        </p:nvSpPr>
        <p:spPr>
          <a:xfrm>
            <a:off x="3632270" y="34673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2" name="Google Shape;212;p24"/>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3" name="Google Shape;213;p24"/>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214" name="Google Shape;214;p24"/>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215" name="Google Shape;215;p24"/>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216" name="Google Shape;216;p24"/>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217" name="Google Shape;217;p24"/>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218" name="Google Shape;218;p24"/>
          <p:cNvGrpSpPr/>
          <p:nvPr/>
        </p:nvGrpSpPr>
        <p:grpSpPr>
          <a:xfrm>
            <a:off x="1218895" y="3467313"/>
            <a:ext cx="2071187" cy="1656821"/>
            <a:chOff x="457200" y="1378813"/>
            <a:chExt cx="776889" cy="621300"/>
          </a:xfrm>
        </p:grpSpPr>
        <p:sp>
          <p:nvSpPr>
            <p:cNvPr id="219" name="Google Shape;219;p24"/>
            <p:cNvSpPr/>
            <p:nvPr/>
          </p:nvSpPr>
          <p:spPr>
            <a:xfrm>
              <a:off x="457200" y="1378813"/>
              <a:ext cx="695400" cy="621300"/>
            </a:xfrm>
            <a:prstGeom prst="roundRect">
              <a:avLst>
                <a:gd fmla="val 16667" name="adj"/>
              </a:avLst>
            </a:prstGeom>
            <a:solidFill>
              <a:srgbClr val="F7EF6A"/>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latin typeface="Roboto Thin"/>
                  <a:ea typeface="Roboto Thin"/>
                  <a:cs typeface="Roboto Thin"/>
                  <a:sym typeface="Roboto Thin"/>
                </a:rPr>
                <a:t>01</a:t>
              </a:r>
              <a:endParaRPr sz="8000">
                <a:latin typeface="Roboto Thin"/>
                <a:ea typeface="Roboto Thin"/>
                <a:cs typeface="Roboto Thin"/>
                <a:sym typeface="Roboto Thin"/>
              </a:endParaRPr>
            </a:p>
          </p:txBody>
        </p:sp>
        <p:sp>
          <p:nvSpPr>
            <p:cNvPr id="220" name="Google Shape;220;p24"/>
            <p:cNvSpPr/>
            <p:nvPr/>
          </p:nvSpPr>
          <p:spPr>
            <a:xfrm rot="5400000">
              <a:off x="969614" y="1607625"/>
              <a:ext cx="340325" cy="188625"/>
            </a:xfrm>
            <a:prstGeom prst="flowChartExtract">
              <a:avLst/>
            </a:prstGeom>
            <a:solidFill>
              <a:srgbClr val="F7EF6A"/>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grpSp>
        <p:nvGrpSpPr>
          <p:cNvPr id="221" name="Google Shape;221;p24"/>
          <p:cNvGrpSpPr/>
          <p:nvPr/>
        </p:nvGrpSpPr>
        <p:grpSpPr>
          <a:xfrm>
            <a:off x="1218894" y="5333713"/>
            <a:ext cx="2071187" cy="1656821"/>
            <a:chOff x="457200" y="1378813"/>
            <a:chExt cx="776889" cy="621300"/>
          </a:xfrm>
        </p:grpSpPr>
        <p:sp>
          <p:nvSpPr>
            <p:cNvPr id="222" name="Google Shape;222;p24"/>
            <p:cNvSpPr/>
            <p:nvPr/>
          </p:nvSpPr>
          <p:spPr>
            <a:xfrm>
              <a:off x="457200" y="1378813"/>
              <a:ext cx="695400" cy="621300"/>
            </a:xfrm>
            <a:prstGeom prst="roundRect">
              <a:avLst>
                <a:gd fmla="val 16667" name="adj"/>
              </a:avLst>
            </a:prstGeom>
            <a:solidFill>
              <a:srgbClr val="AFCA5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latin typeface="Roboto Thin"/>
                  <a:ea typeface="Roboto Thin"/>
                  <a:cs typeface="Roboto Thin"/>
                  <a:sym typeface="Roboto Thin"/>
                </a:rPr>
                <a:t>02</a:t>
              </a:r>
              <a:endParaRPr sz="8000">
                <a:latin typeface="Roboto Thin"/>
                <a:ea typeface="Roboto Thin"/>
                <a:cs typeface="Roboto Thin"/>
                <a:sym typeface="Roboto Thin"/>
              </a:endParaRPr>
            </a:p>
          </p:txBody>
        </p:sp>
        <p:sp>
          <p:nvSpPr>
            <p:cNvPr id="223" name="Google Shape;223;p24"/>
            <p:cNvSpPr/>
            <p:nvPr/>
          </p:nvSpPr>
          <p:spPr>
            <a:xfrm rot="5400000">
              <a:off x="969614" y="1607625"/>
              <a:ext cx="340325" cy="188625"/>
            </a:xfrm>
            <a:prstGeom prst="flowChartExtract">
              <a:avLst/>
            </a:prstGeom>
            <a:solidFill>
              <a:srgbClr val="AFCA5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grpSp>
        <p:nvGrpSpPr>
          <p:cNvPr id="224" name="Google Shape;224;p24"/>
          <p:cNvGrpSpPr/>
          <p:nvPr/>
        </p:nvGrpSpPr>
        <p:grpSpPr>
          <a:xfrm>
            <a:off x="1218894" y="7180979"/>
            <a:ext cx="2071187" cy="1656821"/>
            <a:chOff x="457200" y="1378813"/>
            <a:chExt cx="776889" cy="621300"/>
          </a:xfrm>
        </p:grpSpPr>
        <p:sp>
          <p:nvSpPr>
            <p:cNvPr id="225" name="Google Shape;225;p24"/>
            <p:cNvSpPr/>
            <p:nvPr/>
          </p:nvSpPr>
          <p:spPr>
            <a:xfrm>
              <a:off x="457200" y="1378813"/>
              <a:ext cx="695400" cy="621300"/>
            </a:xfrm>
            <a:prstGeom prst="roundRect">
              <a:avLst>
                <a:gd fmla="val 16667" name="adj"/>
              </a:avLst>
            </a:prstGeom>
            <a:solidFill>
              <a:srgbClr val="4FA786"/>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03</a:t>
              </a:r>
              <a:endParaRPr sz="8000">
                <a:solidFill>
                  <a:srgbClr val="FFFFFF"/>
                </a:solidFill>
                <a:latin typeface="Roboto Thin"/>
                <a:ea typeface="Roboto Thin"/>
                <a:cs typeface="Roboto Thin"/>
                <a:sym typeface="Roboto Thin"/>
              </a:endParaRPr>
            </a:p>
          </p:txBody>
        </p:sp>
        <p:sp>
          <p:nvSpPr>
            <p:cNvPr id="226" name="Google Shape;226;p24"/>
            <p:cNvSpPr/>
            <p:nvPr/>
          </p:nvSpPr>
          <p:spPr>
            <a:xfrm rot="5400000">
              <a:off x="969614" y="1607625"/>
              <a:ext cx="340325" cy="188625"/>
            </a:xfrm>
            <a:prstGeom prst="flowChartExtract">
              <a:avLst/>
            </a:prstGeom>
            <a:solidFill>
              <a:srgbClr val="4FA786"/>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grpSp>
        <p:nvGrpSpPr>
          <p:cNvPr id="227" name="Google Shape;227;p24"/>
          <p:cNvGrpSpPr/>
          <p:nvPr/>
        </p:nvGrpSpPr>
        <p:grpSpPr>
          <a:xfrm>
            <a:off x="1218894" y="9040979"/>
            <a:ext cx="2071187" cy="1656821"/>
            <a:chOff x="457200" y="1378813"/>
            <a:chExt cx="776889" cy="621300"/>
          </a:xfrm>
        </p:grpSpPr>
        <p:sp>
          <p:nvSpPr>
            <p:cNvPr id="228" name="Google Shape;228;p24"/>
            <p:cNvSpPr/>
            <p:nvPr/>
          </p:nvSpPr>
          <p:spPr>
            <a:xfrm>
              <a:off x="457200" y="1378813"/>
              <a:ext cx="695400" cy="621300"/>
            </a:xfrm>
            <a:prstGeom prst="roundRect">
              <a:avLst>
                <a:gd fmla="val 16667" name="adj"/>
              </a:avLst>
            </a:prstGeom>
            <a:solidFill>
              <a:srgbClr val="1D7E7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04</a:t>
              </a:r>
              <a:endParaRPr sz="8000">
                <a:solidFill>
                  <a:srgbClr val="FFFFFF"/>
                </a:solidFill>
                <a:latin typeface="Roboto Thin"/>
                <a:ea typeface="Roboto Thin"/>
                <a:cs typeface="Roboto Thin"/>
                <a:sym typeface="Roboto Thin"/>
              </a:endParaRPr>
            </a:p>
          </p:txBody>
        </p:sp>
        <p:sp>
          <p:nvSpPr>
            <p:cNvPr id="229" name="Google Shape;229;p24"/>
            <p:cNvSpPr/>
            <p:nvPr/>
          </p:nvSpPr>
          <p:spPr>
            <a:xfrm rot="5400000">
              <a:off x="969614" y="1607625"/>
              <a:ext cx="340325" cy="188625"/>
            </a:xfrm>
            <a:prstGeom prst="flowChartExtract">
              <a:avLst/>
            </a:prstGeom>
            <a:solidFill>
              <a:srgbClr val="1D7E7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30" name="Google Shape;230;p24"/>
          <p:cNvSpPr txBox="1"/>
          <p:nvPr>
            <p:ph idx="3" type="subTitle"/>
          </p:nvPr>
        </p:nvSpPr>
        <p:spPr>
          <a:xfrm>
            <a:off x="-200" y="3518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31" name="Google Shape;231;p24"/>
          <p:cNvSpPr/>
          <p:nvPr/>
        </p:nvSpPr>
        <p:spPr>
          <a:xfrm>
            <a:off x="3605861" y="53400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32" name="Google Shape;232;p24"/>
          <p:cNvSpPr/>
          <p:nvPr/>
        </p:nvSpPr>
        <p:spPr>
          <a:xfrm>
            <a:off x="3605861" y="7180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33" name="Google Shape;233;p24"/>
          <p:cNvSpPr/>
          <p:nvPr/>
        </p:nvSpPr>
        <p:spPr>
          <a:xfrm>
            <a:off x="3605861" y="90282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34" name="Google Shape;234;p24"/>
          <p:cNvSpPr txBox="1"/>
          <p:nvPr>
            <p:ph idx="4" type="subTitle"/>
          </p:nvPr>
        </p:nvSpPr>
        <p:spPr>
          <a:xfrm>
            <a:off x="-32458" y="53465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35" name="Google Shape;235;p24"/>
          <p:cNvSpPr txBox="1"/>
          <p:nvPr>
            <p:ph idx="5" type="subTitle"/>
          </p:nvPr>
        </p:nvSpPr>
        <p:spPr>
          <a:xfrm>
            <a:off x="0" y="71873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36" name="Google Shape;236;p24"/>
          <p:cNvSpPr txBox="1"/>
          <p:nvPr>
            <p:ph idx="6" type="subTitle"/>
          </p:nvPr>
        </p:nvSpPr>
        <p:spPr>
          <a:xfrm>
            <a:off x="-32791" y="90281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237" name="Google Shape;237;p24"/>
          <p:cNvGrpSpPr/>
          <p:nvPr/>
        </p:nvGrpSpPr>
        <p:grpSpPr>
          <a:xfrm>
            <a:off x="1251686" y="10888246"/>
            <a:ext cx="2071187" cy="1656821"/>
            <a:chOff x="457200" y="1378813"/>
            <a:chExt cx="776889" cy="621300"/>
          </a:xfrm>
        </p:grpSpPr>
        <p:sp>
          <p:nvSpPr>
            <p:cNvPr id="238" name="Google Shape;238;p24"/>
            <p:cNvSpPr/>
            <p:nvPr/>
          </p:nvSpPr>
          <p:spPr>
            <a:xfrm>
              <a:off x="457200" y="1378813"/>
              <a:ext cx="695400" cy="621300"/>
            </a:xfrm>
            <a:prstGeom prst="roundRect">
              <a:avLst>
                <a:gd fmla="val 16667" name="adj"/>
              </a:avLst>
            </a:prstGeom>
            <a:solidFill>
              <a:srgbClr val="134F5C"/>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05</a:t>
              </a:r>
              <a:endParaRPr sz="8000">
                <a:solidFill>
                  <a:srgbClr val="FFFFFF"/>
                </a:solidFill>
                <a:latin typeface="Roboto Thin"/>
                <a:ea typeface="Roboto Thin"/>
                <a:cs typeface="Roboto Thin"/>
                <a:sym typeface="Roboto Thin"/>
              </a:endParaRPr>
            </a:p>
          </p:txBody>
        </p:sp>
        <p:sp>
          <p:nvSpPr>
            <p:cNvPr id="239" name="Google Shape;239;p24"/>
            <p:cNvSpPr/>
            <p:nvPr/>
          </p:nvSpPr>
          <p:spPr>
            <a:xfrm rot="5400000">
              <a:off x="969614" y="1607625"/>
              <a:ext cx="340325" cy="188625"/>
            </a:xfrm>
            <a:prstGeom prst="flowChartExtract">
              <a:avLst/>
            </a:prstGeom>
            <a:solidFill>
              <a:srgbClr val="134F5C"/>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40" name="Google Shape;240;p24"/>
          <p:cNvSpPr/>
          <p:nvPr/>
        </p:nvSpPr>
        <p:spPr>
          <a:xfrm>
            <a:off x="3638652" y="108754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41" name="Google Shape;241;p24"/>
          <p:cNvSpPr txBox="1"/>
          <p:nvPr>
            <p:ph idx="7" type="subTitle"/>
          </p:nvPr>
        </p:nvSpPr>
        <p:spPr>
          <a:xfrm>
            <a:off x="0" y="10875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1. Numbered 1–6 (Gray)">
  <p:cSld name="CUSTOM_2_7_1_3_1_1">
    <p:spTree>
      <p:nvGrpSpPr>
        <p:cNvPr id="242" name="Shape 242"/>
        <p:cNvGrpSpPr/>
        <p:nvPr/>
      </p:nvGrpSpPr>
      <p:grpSpPr>
        <a:xfrm>
          <a:off x="0" y="0"/>
          <a:ext cx="0" cy="0"/>
          <a:chOff x="0" y="0"/>
          <a:chExt cx="0" cy="0"/>
        </a:xfrm>
      </p:grpSpPr>
      <p:sp>
        <p:nvSpPr>
          <p:cNvPr id="243" name="Google Shape;243;p25"/>
          <p:cNvSpPr/>
          <p:nvPr/>
        </p:nvSpPr>
        <p:spPr>
          <a:xfrm>
            <a:off x="3605861" y="33008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44" name="Google Shape;244;p25"/>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45" name="Google Shape;245;p25"/>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246" name="Google Shape;246;p25"/>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247" name="Google Shape;247;p25"/>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248" name="Google Shape;248;p25"/>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249" name="Google Shape;249;p25"/>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250" name="Google Shape;250;p25"/>
          <p:cNvGrpSpPr/>
          <p:nvPr/>
        </p:nvGrpSpPr>
        <p:grpSpPr>
          <a:xfrm>
            <a:off x="1218895" y="3300915"/>
            <a:ext cx="2071215" cy="1296816"/>
            <a:chOff x="457200" y="1466425"/>
            <a:chExt cx="776900" cy="486300"/>
          </a:xfrm>
        </p:grpSpPr>
        <p:sp>
          <p:nvSpPr>
            <p:cNvPr id="251" name="Google Shape;251;p25"/>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01</a:t>
              </a:r>
              <a:endParaRPr sz="8000">
                <a:solidFill>
                  <a:srgbClr val="FFFFFF"/>
                </a:solidFill>
                <a:latin typeface="Roboto Thin"/>
                <a:ea typeface="Roboto Thin"/>
                <a:cs typeface="Roboto Thin"/>
                <a:sym typeface="Roboto Thin"/>
              </a:endParaRPr>
            </a:p>
          </p:txBody>
        </p:sp>
        <p:sp>
          <p:nvSpPr>
            <p:cNvPr id="252" name="Google Shape;252;p25"/>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53" name="Google Shape;253;p25"/>
          <p:cNvSpPr txBox="1"/>
          <p:nvPr>
            <p:ph idx="3" type="subTitle"/>
          </p:nvPr>
        </p:nvSpPr>
        <p:spPr>
          <a:xfrm>
            <a:off x="-32392" y="3399067"/>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54" name="Google Shape;254;p25"/>
          <p:cNvSpPr/>
          <p:nvPr/>
        </p:nvSpPr>
        <p:spPr>
          <a:xfrm>
            <a:off x="3605861" y="48770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255" name="Google Shape;255;p25"/>
          <p:cNvGrpSpPr/>
          <p:nvPr/>
        </p:nvGrpSpPr>
        <p:grpSpPr>
          <a:xfrm>
            <a:off x="1218895" y="4877115"/>
            <a:ext cx="2071215" cy="1296816"/>
            <a:chOff x="457200" y="1466425"/>
            <a:chExt cx="776900" cy="486300"/>
          </a:xfrm>
        </p:grpSpPr>
        <p:sp>
          <p:nvSpPr>
            <p:cNvPr id="256" name="Google Shape;256;p25"/>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02</a:t>
              </a:r>
              <a:endParaRPr sz="8000">
                <a:solidFill>
                  <a:srgbClr val="FFFFFF"/>
                </a:solidFill>
                <a:latin typeface="Roboto Thin"/>
                <a:ea typeface="Roboto Thin"/>
                <a:cs typeface="Roboto Thin"/>
                <a:sym typeface="Roboto Thin"/>
              </a:endParaRPr>
            </a:p>
          </p:txBody>
        </p:sp>
        <p:sp>
          <p:nvSpPr>
            <p:cNvPr id="257" name="Google Shape;257;p25"/>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58" name="Google Shape;258;p25"/>
          <p:cNvSpPr/>
          <p:nvPr/>
        </p:nvSpPr>
        <p:spPr>
          <a:xfrm>
            <a:off x="3605861" y="64532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259" name="Google Shape;259;p25"/>
          <p:cNvGrpSpPr/>
          <p:nvPr/>
        </p:nvGrpSpPr>
        <p:grpSpPr>
          <a:xfrm>
            <a:off x="1218895" y="6453315"/>
            <a:ext cx="2071215" cy="1296816"/>
            <a:chOff x="457200" y="1466425"/>
            <a:chExt cx="776900" cy="486300"/>
          </a:xfrm>
        </p:grpSpPr>
        <p:sp>
          <p:nvSpPr>
            <p:cNvPr id="260" name="Google Shape;260;p25"/>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03</a:t>
              </a:r>
              <a:endParaRPr sz="8000">
                <a:solidFill>
                  <a:srgbClr val="FFFFFF"/>
                </a:solidFill>
                <a:latin typeface="Roboto Thin"/>
                <a:ea typeface="Roboto Thin"/>
                <a:cs typeface="Roboto Thin"/>
                <a:sym typeface="Roboto Thin"/>
              </a:endParaRPr>
            </a:p>
          </p:txBody>
        </p:sp>
        <p:sp>
          <p:nvSpPr>
            <p:cNvPr id="261" name="Google Shape;261;p25"/>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62" name="Google Shape;262;p25"/>
          <p:cNvSpPr/>
          <p:nvPr/>
        </p:nvSpPr>
        <p:spPr>
          <a:xfrm>
            <a:off x="3605861" y="80294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263" name="Google Shape;263;p25"/>
          <p:cNvGrpSpPr/>
          <p:nvPr/>
        </p:nvGrpSpPr>
        <p:grpSpPr>
          <a:xfrm>
            <a:off x="1218895" y="8029515"/>
            <a:ext cx="2071215" cy="1296816"/>
            <a:chOff x="457200" y="1466425"/>
            <a:chExt cx="776900" cy="486300"/>
          </a:xfrm>
        </p:grpSpPr>
        <p:sp>
          <p:nvSpPr>
            <p:cNvPr id="264" name="Google Shape;264;p25"/>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04</a:t>
              </a:r>
              <a:endParaRPr sz="8000">
                <a:solidFill>
                  <a:srgbClr val="FFFFFF"/>
                </a:solidFill>
                <a:latin typeface="Roboto Thin"/>
                <a:ea typeface="Roboto Thin"/>
                <a:cs typeface="Roboto Thin"/>
                <a:sym typeface="Roboto Thin"/>
              </a:endParaRPr>
            </a:p>
          </p:txBody>
        </p:sp>
        <p:sp>
          <p:nvSpPr>
            <p:cNvPr id="265" name="Google Shape;265;p25"/>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66" name="Google Shape;266;p25"/>
          <p:cNvSpPr/>
          <p:nvPr/>
        </p:nvSpPr>
        <p:spPr>
          <a:xfrm>
            <a:off x="3605861" y="9605700"/>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267" name="Google Shape;267;p25"/>
          <p:cNvGrpSpPr/>
          <p:nvPr/>
        </p:nvGrpSpPr>
        <p:grpSpPr>
          <a:xfrm>
            <a:off x="1218895" y="9605749"/>
            <a:ext cx="2071215" cy="1296816"/>
            <a:chOff x="457200" y="1466425"/>
            <a:chExt cx="776900" cy="486300"/>
          </a:xfrm>
        </p:grpSpPr>
        <p:sp>
          <p:nvSpPr>
            <p:cNvPr id="268" name="Google Shape;268;p25"/>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05</a:t>
              </a:r>
              <a:endParaRPr sz="8000">
                <a:solidFill>
                  <a:srgbClr val="FFFFFF"/>
                </a:solidFill>
                <a:latin typeface="Roboto Thin"/>
                <a:ea typeface="Roboto Thin"/>
                <a:cs typeface="Roboto Thin"/>
                <a:sym typeface="Roboto Thin"/>
              </a:endParaRPr>
            </a:p>
          </p:txBody>
        </p:sp>
        <p:sp>
          <p:nvSpPr>
            <p:cNvPr id="269" name="Google Shape;269;p25"/>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70" name="Google Shape;270;p25"/>
          <p:cNvSpPr/>
          <p:nvPr/>
        </p:nvSpPr>
        <p:spPr>
          <a:xfrm>
            <a:off x="3605861" y="11182033"/>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271" name="Google Shape;271;p25"/>
          <p:cNvGrpSpPr/>
          <p:nvPr/>
        </p:nvGrpSpPr>
        <p:grpSpPr>
          <a:xfrm>
            <a:off x="1218895" y="11182082"/>
            <a:ext cx="2071215" cy="1296816"/>
            <a:chOff x="457200" y="1466425"/>
            <a:chExt cx="776900" cy="486300"/>
          </a:xfrm>
        </p:grpSpPr>
        <p:sp>
          <p:nvSpPr>
            <p:cNvPr id="272" name="Google Shape;272;p25"/>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06</a:t>
              </a:r>
              <a:endParaRPr sz="8000">
                <a:solidFill>
                  <a:srgbClr val="FFFFFF"/>
                </a:solidFill>
                <a:latin typeface="Roboto Thin"/>
                <a:ea typeface="Roboto Thin"/>
                <a:cs typeface="Roboto Thin"/>
                <a:sym typeface="Roboto Thin"/>
              </a:endParaRPr>
            </a:p>
          </p:txBody>
        </p:sp>
        <p:sp>
          <p:nvSpPr>
            <p:cNvPr id="273" name="Google Shape;273;p25"/>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74" name="Google Shape;274;p25"/>
          <p:cNvSpPr txBox="1"/>
          <p:nvPr>
            <p:ph idx="4" type="subTitle"/>
          </p:nvPr>
        </p:nvSpPr>
        <p:spPr>
          <a:xfrm>
            <a:off x="-32192" y="4930267"/>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75" name="Google Shape;275;p25"/>
          <p:cNvSpPr txBox="1"/>
          <p:nvPr>
            <p:ph idx="5" type="subTitle"/>
          </p:nvPr>
        </p:nvSpPr>
        <p:spPr>
          <a:xfrm>
            <a:off x="-32192" y="6506467"/>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76" name="Google Shape;276;p25"/>
          <p:cNvSpPr txBox="1"/>
          <p:nvPr>
            <p:ph idx="6" type="subTitle"/>
          </p:nvPr>
        </p:nvSpPr>
        <p:spPr>
          <a:xfrm>
            <a:off x="-32392" y="8082733"/>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77" name="Google Shape;277;p25"/>
          <p:cNvSpPr txBox="1"/>
          <p:nvPr>
            <p:ph idx="7" type="subTitle"/>
          </p:nvPr>
        </p:nvSpPr>
        <p:spPr>
          <a:xfrm>
            <a:off x="33258" y="9658900"/>
            <a:ext cx="243777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78" name="Google Shape;278;p25"/>
          <p:cNvSpPr txBox="1"/>
          <p:nvPr>
            <p:ph idx="8" type="subTitle"/>
          </p:nvPr>
        </p:nvSpPr>
        <p:spPr>
          <a:xfrm>
            <a:off x="33258" y="11296333"/>
            <a:ext cx="243777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 Numbered 1–6 (Blue)">
  <p:cSld name="CUSTOM_2_7_1_3_1_1_2">
    <p:spTree>
      <p:nvGrpSpPr>
        <p:cNvPr id="279" name="Shape 279"/>
        <p:cNvGrpSpPr/>
        <p:nvPr/>
      </p:nvGrpSpPr>
      <p:grpSpPr>
        <a:xfrm>
          <a:off x="0" y="0"/>
          <a:ext cx="0" cy="0"/>
          <a:chOff x="0" y="0"/>
          <a:chExt cx="0" cy="0"/>
        </a:xfrm>
      </p:grpSpPr>
      <p:sp>
        <p:nvSpPr>
          <p:cNvPr id="280" name="Google Shape;280;p26"/>
          <p:cNvSpPr/>
          <p:nvPr/>
        </p:nvSpPr>
        <p:spPr>
          <a:xfrm>
            <a:off x="3605861" y="33008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81" name="Google Shape;281;p26"/>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82" name="Google Shape;282;p26"/>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283" name="Google Shape;283;p26"/>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284" name="Google Shape;284;p26"/>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285" name="Google Shape;285;p26"/>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286" name="Google Shape;286;p26"/>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287" name="Google Shape;287;p26"/>
          <p:cNvGrpSpPr/>
          <p:nvPr/>
        </p:nvGrpSpPr>
        <p:grpSpPr>
          <a:xfrm>
            <a:off x="1218895" y="3300915"/>
            <a:ext cx="2071215" cy="1296816"/>
            <a:chOff x="457200" y="1466425"/>
            <a:chExt cx="776900" cy="486300"/>
          </a:xfrm>
        </p:grpSpPr>
        <p:sp>
          <p:nvSpPr>
            <p:cNvPr id="288" name="Google Shape;288;p26"/>
            <p:cNvSpPr/>
            <p:nvPr/>
          </p:nvSpPr>
          <p:spPr>
            <a:xfrm>
              <a:off x="457200" y="1466425"/>
              <a:ext cx="695400" cy="486300"/>
            </a:xfrm>
            <a:prstGeom prst="roundRect">
              <a:avLst>
                <a:gd fmla="val 16667" name="adj"/>
              </a:avLst>
            </a:prstGeom>
            <a:solidFill>
              <a:srgbClr val="AFC0DC"/>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01</a:t>
              </a:r>
              <a:endParaRPr sz="8000">
                <a:solidFill>
                  <a:srgbClr val="FFFFFF"/>
                </a:solidFill>
                <a:latin typeface="Roboto Thin"/>
                <a:ea typeface="Roboto Thin"/>
                <a:cs typeface="Roboto Thin"/>
                <a:sym typeface="Roboto Thin"/>
              </a:endParaRPr>
            </a:p>
          </p:txBody>
        </p:sp>
        <p:sp>
          <p:nvSpPr>
            <p:cNvPr id="289" name="Google Shape;289;p26"/>
            <p:cNvSpPr/>
            <p:nvPr/>
          </p:nvSpPr>
          <p:spPr>
            <a:xfrm rot="5400000">
              <a:off x="973100" y="1624950"/>
              <a:ext cx="333375" cy="188625"/>
            </a:xfrm>
            <a:prstGeom prst="flowChartExtract">
              <a:avLst/>
            </a:prstGeom>
            <a:solidFill>
              <a:srgbClr val="AFC0DC"/>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90" name="Google Shape;290;p26"/>
          <p:cNvSpPr txBox="1"/>
          <p:nvPr>
            <p:ph idx="3" type="subTitle"/>
          </p:nvPr>
        </p:nvSpPr>
        <p:spPr>
          <a:xfrm>
            <a:off x="-32592" y="3399067"/>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91" name="Google Shape;291;p26"/>
          <p:cNvSpPr/>
          <p:nvPr/>
        </p:nvSpPr>
        <p:spPr>
          <a:xfrm>
            <a:off x="3605861" y="48770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292" name="Google Shape;292;p26"/>
          <p:cNvGrpSpPr/>
          <p:nvPr/>
        </p:nvGrpSpPr>
        <p:grpSpPr>
          <a:xfrm>
            <a:off x="1218895" y="4877115"/>
            <a:ext cx="2071215" cy="1296816"/>
            <a:chOff x="457200" y="1466425"/>
            <a:chExt cx="776900" cy="486300"/>
          </a:xfrm>
        </p:grpSpPr>
        <p:sp>
          <p:nvSpPr>
            <p:cNvPr id="293" name="Google Shape;293;p26"/>
            <p:cNvSpPr/>
            <p:nvPr/>
          </p:nvSpPr>
          <p:spPr>
            <a:xfrm>
              <a:off x="457200" y="1466425"/>
              <a:ext cx="695400" cy="486300"/>
            </a:xfrm>
            <a:prstGeom prst="roundRect">
              <a:avLst>
                <a:gd fmla="val 16667" name="adj"/>
              </a:avLst>
            </a:prstGeom>
            <a:solidFill>
              <a:srgbClr val="365C8B"/>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02</a:t>
              </a:r>
              <a:endParaRPr sz="8000">
                <a:solidFill>
                  <a:srgbClr val="FFFFFF"/>
                </a:solidFill>
                <a:latin typeface="Roboto Thin"/>
                <a:ea typeface="Roboto Thin"/>
                <a:cs typeface="Roboto Thin"/>
                <a:sym typeface="Roboto Thin"/>
              </a:endParaRPr>
            </a:p>
          </p:txBody>
        </p:sp>
        <p:sp>
          <p:nvSpPr>
            <p:cNvPr id="294" name="Google Shape;294;p26"/>
            <p:cNvSpPr/>
            <p:nvPr/>
          </p:nvSpPr>
          <p:spPr>
            <a:xfrm rot="5400000">
              <a:off x="973100" y="1624950"/>
              <a:ext cx="333375" cy="188625"/>
            </a:xfrm>
            <a:prstGeom prst="flowChartExtract">
              <a:avLst/>
            </a:prstGeom>
            <a:solidFill>
              <a:srgbClr val="365C8B"/>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95" name="Google Shape;295;p26"/>
          <p:cNvSpPr/>
          <p:nvPr/>
        </p:nvSpPr>
        <p:spPr>
          <a:xfrm>
            <a:off x="3605861" y="64532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296" name="Google Shape;296;p26"/>
          <p:cNvGrpSpPr/>
          <p:nvPr/>
        </p:nvGrpSpPr>
        <p:grpSpPr>
          <a:xfrm>
            <a:off x="1218895" y="6453315"/>
            <a:ext cx="2071215" cy="1296816"/>
            <a:chOff x="457200" y="1466425"/>
            <a:chExt cx="776900" cy="486300"/>
          </a:xfrm>
        </p:grpSpPr>
        <p:sp>
          <p:nvSpPr>
            <p:cNvPr id="297" name="Google Shape;297;p26"/>
            <p:cNvSpPr/>
            <p:nvPr/>
          </p:nvSpPr>
          <p:spPr>
            <a:xfrm>
              <a:off x="457200" y="1466425"/>
              <a:ext cx="695400" cy="486300"/>
            </a:xfrm>
            <a:prstGeom prst="roundRect">
              <a:avLst>
                <a:gd fmla="val 16667" name="adj"/>
              </a:avLst>
            </a:prstGeom>
            <a:solidFill>
              <a:srgbClr val="21294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03</a:t>
              </a:r>
              <a:endParaRPr sz="8000">
                <a:solidFill>
                  <a:srgbClr val="FFFFFF"/>
                </a:solidFill>
                <a:latin typeface="Roboto Thin"/>
                <a:ea typeface="Roboto Thin"/>
                <a:cs typeface="Roboto Thin"/>
                <a:sym typeface="Roboto Thin"/>
              </a:endParaRPr>
            </a:p>
          </p:txBody>
        </p:sp>
        <p:sp>
          <p:nvSpPr>
            <p:cNvPr id="298" name="Google Shape;298;p26"/>
            <p:cNvSpPr/>
            <p:nvPr/>
          </p:nvSpPr>
          <p:spPr>
            <a:xfrm rot="5400000">
              <a:off x="973100" y="1624950"/>
              <a:ext cx="333375" cy="188625"/>
            </a:xfrm>
            <a:prstGeom prst="flowChartExtract">
              <a:avLst/>
            </a:prstGeom>
            <a:solidFill>
              <a:srgbClr val="21294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99" name="Google Shape;299;p26"/>
          <p:cNvSpPr/>
          <p:nvPr/>
        </p:nvSpPr>
        <p:spPr>
          <a:xfrm>
            <a:off x="3605861" y="80294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00" name="Google Shape;300;p26"/>
          <p:cNvGrpSpPr/>
          <p:nvPr/>
        </p:nvGrpSpPr>
        <p:grpSpPr>
          <a:xfrm>
            <a:off x="1218895" y="8029515"/>
            <a:ext cx="2071215" cy="1296816"/>
            <a:chOff x="457200" y="1466425"/>
            <a:chExt cx="776900" cy="486300"/>
          </a:xfrm>
        </p:grpSpPr>
        <p:sp>
          <p:nvSpPr>
            <p:cNvPr id="301" name="Google Shape;301;p26"/>
            <p:cNvSpPr/>
            <p:nvPr/>
          </p:nvSpPr>
          <p:spPr>
            <a:xfrm>
              <a:off x="457200" y="1466425"/>
              <a:ext cx="695400" cy="486300"/>
            </a:xfrm>
            <a:prstGeom prst="roundRect">
              <a:avLst>
                <a:gd fmla="val 16667" name="adj"/>
              </a:avLst>
            </a:prstGeom>
            <a:solidFill>
              <a:srgbClr val="AFC0DC"/>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04</a:t>
              </a:r>
              <a:endParaRPr sz="8000">
                <a:solidFill>
                  <a:srgbClr val="FFFFFF"/>
                </a:solidFill>
                <a:latin typeface="Roboto Thin"/>
                <a:ea typeface="Roboto Thin"/>
                <a:cs typeface="Roboto Thin"/>
                <a:sym typeface="Roboto Thin"/>
              </a:endParaRPr>
            </a:p>
          </p:txBody>
        </p:sp>
        <p:sp>
          <p:nvSpPr>
            <p:cNvPr id="302" name="Google Shape;302;p26"/>
            <p:cNvSpPr/>
            <p:nvPr/>
          </p:nvSpPr>
          <p:spPr>
            <a:xfrm rot="5400000">
              <a:off x="973100" y="1624950"/>
              <a:ext cx="333375" cy="188625"/>
            </a:xfrm>
            <a:prstGeom prst="flowChartExtract">
              <a:avLst/>
            </a:prstGeom>
            <a:solidFill>
              <a:srgbClr val="AFC0DC"/>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03" name="Google Shape;303;p26"/>
          <p:cNvSpPr/>
          <p:nvPr/>
        </p:nvSpPr>
        <p:spPr>
          <a:xfrm>
            <a:off x="3605861" y="9605700"/>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04" name="Google Shape;304;p26"/>
          <p:cNvGrpSpPr/>
          <p:nvPr/>
        </p:nvGrpSpPr>
        <p:grpSpPr>
          <a:xfrm>
            <a:off x="1218895" y="9605749"/>
            <a:ext cx="2071215" cy="1296816"/>
            <a:chOff x="457200" y="1466425"/>
            <a:chExt cx="776900" cy="486300"/>
          </a:xfrm>
        </p:grpSpPr>
        <p:sp>
          <p:nvSpPr>
            <p:cNvPr id="305" name="Google Shape;305;p26"/>
            <p:cNvSpPr/>
            <p:nvPr/>
          </p:nvSpPr>
          <p:spPr>
            <a:xfrm>
              <a:off x="457200" y="1466425"/>
              <a:ext cx="695400" cy="486300"/>
            </a:xfrm>
            <a:prstGeom prst="roundRect">
              <a:avLst>
                <a:gd fmla="val 16667" name="adj"/>
              </a:avLst>
            </a:prstGeom>
            <a:solidFill>
              <a:srgbClr val="365C8B"/>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05</a:t>
              </a:r>
              <a:endParaRPr sz="8000">
                <a:solidFill>
                  <a:srgbClr val="FFFFFF"/>
                </a:solidFill>
                <a:latin typeface="Roboto Thin"/>
                <a:ea typeface="Roboto Thin"/>
                <a:cs typeface="Roboto Thin"/>
                <a:sym typeface="Roboto Thin"/>
              </a:endParaRPr>
            </a:p>
          </p:txBody>
        </p:sp>
        <p:sp>
          <p:nvSpPr>
            <p:cNvPr id="306" name="Google Shape;306;p26"/>
            <p:cNvSpPr/>
            <p:nvPr/>
          </p:nvSpPr>
          <p:spPr>
            <a:xfrm rot="5400000">
              <a:off x="973100" y="1624950"/>
              <a:ext cx="333375" cy="188625"/>
            </a:xfrm>
            <a:prstGeom prst="flowChartExtract">
              <a:avLst/>
            </a:prstGeom>
            <a:solidFill>
              <a:srgbClr val="365C8B"/>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07" name="Google Shape;307;p26"/>
          <p:cNvSpPr/>
          <p:nvPr/>
        </p:nvSpPr>
        <p:spPr>
          <a:xfrm>
            <a:off x="3605861" y="11182033"/>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08" name="Google Shape;308;p26"/>
          <p:cNvGrpSpPr/>
          <p:nvPr/>
        </p:nvGrpSpPr>
        <p:grpSpPr>
          <a:xfrm>
            <a:off x="1218895" y="11182082"/>
            <a:ext cx="2071215" cy="1296816"/>
            <a:chOff x="457200" y="1466425"/>
            <a:chExt cx="776900" cy="486300"/>
          </a:xfrm>
        </p:grpSpPr>
        <p:sp>
          <p:nvSpPr>
            <p:cNvPr id="309" name="Google Shape;309;p26"/>
            <p:cNvSpPr/>
            <p:nvPr/>
          </p:nvSpPr>
          <p:spPr>
            <a:xfrm>
              <a:off x="457200" y="1466425"/>
              <a:ext cx="695400" cy="486300"/>
            </a:xfrm>
            <a:prstGeom prst="roundRect">
              <a:avLst>
                <a:gd fmla="val 16667" name="adj"/>
              </a:avLst>
            </a:prstGeom>
            <a:solidFill>
              <a:srgbClr val="21294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06</a:t>
              </a:r>
              <a:endParaRPr sz="8000">
                <a:solidFill>
                  <a:srgbClr val="FFFFFF"/>
                </a:solidFill>
                <a:latin typeface="Roboto Thin"/>
                <a:ea typeface="Roboto Thin"/>
                <a:cs typeface="Roboto Thin"/>
                <a:sym typeface="Roboto Thin"/>
              </a:endParaRPr>
            </a:p>
          </p:txBody>
        </p:sp>
        <p:sp>
          <p:nvSpPr>
            <p:cNvPr id="310" name="Google Shape;310;p26"/>
            <p:cNvSpPr/>
            <p:nvPr/>
          </p:nvSpPr>
          <p:spPr>
            <a:xfrm rot="5400000">
              <a:off x="973100" y="1624950"/>
              <a:ext cx="333375" cy="188625"/>
            </a:xfrm>
            <a:prstGeom prst="flowChartExtract">
              <a:avLst/>
            </a:prstGeom>
            <a:solidFill>
              <a:srgbClr val="21294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11" name="Google Shape;311;p26"/>
          <p:cNvSpPr txBox="1"/>
          <p:nvPr>
            <p:ph idx="4" type="subTitle"/>
          </p:nvPr>
        </p:nvSpPr>
        <p:spPr>
          <a:xfrm>
            <a:off x="-32791" y="4956833"/>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12" name="Google Shape;312;p26"/>
          <p:cNvSpPr txBox="1"/>
          <p:nvPr>
            <p:ph idx="5" type="subTitle"/>
          </p:nvPr>
        </p:nvSpPr>
        <p:spPr>
          <a:xfrm>
            <a:off x="32658" y="6506467"/>
            <a:ext cx="243777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13" name="Google Shape;313;p26"/>
          <p:cNvSpPr txBox="1"/>
          <p:nvPr>
            <p:ph idx="6" type="subTitle"/>
          </p:nvPr>
        </p:nvSpPr>
        <p:spPr>
          <a:xfrm>
            <a:off x="-32392" y="8082733"/>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14" name="Google Shape;314;p26"/>
          <p:cNvSpPr txBox="1"/>
          <p:nvPr>
            <p:ph idx="7" type="subTitle"/>
          </p:nvPr>
        </p:nvSpPr>
        <p:spPr>
          <a:xfrm>
            <a:off x="-32325" y="9658933"/>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15" name="Google Shape;315;p26"/>
          <p:cNvSpPr txBox="1"/>
          <p:nvPr>
            <p:ph idx="8" type="subTitle"/>
          </p:nvPr>
        </p:nvSpPr>
        <p:spPr>
          <a:xfrm>
            <a:off x="-32392" y="11296333"/>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Numbered 1–7 (Gray)">
  <p:cSld name="CUSTOM_2_7_1_3_1_1_1">
    <p:spTree>
      <p:nvGrpSpPr>
        <p:cNvPr id="316" name="Shape 316"/>
        <p:cNvGrpSpPr/>
        <p:nvPr/>
      </p:nvGrpSpPr>
      <p:grpSpPr>
        <a:xfrm>
          <a:off x="0" y="0"/>
          <a:ext cx="0" cy="0"/>
          <a:chOff x="0" y="0"/>
          <a:chExt cx="0" cy="0"/>
        </a:xfrm>
      </p:grpSpPr>
      <p:sp>
        <p:nvSpPr>
          <p:cNvPr id="317" name="Google Shape;317;p27"/>
          <p:cNvSpPr/>
          <p:nvPr/>
        </p:nvSpPr>
        <p:spPr>
          <a:xfrm>
            <a:off x="3344462" y="3097667"/>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318" name="Google Shape;318;p27"/>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19" name="Google Shape;319;p27"/>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320" name="Google Shape;320;p27"/>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321" name="Google Shape;321;p27"/>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322" name="Google Shape;322;p27"/>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323" name="Google Shape;323;p27"/>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324" name="Google Shape;324;p27"/>
          <p:cNvGrpSpPr/>
          <p:nvPr/>
        </p:nvGrpSpPr>
        <p:grpSpPr>
          <a:xfrm>
            <a:off x="1218958" y="3066140"/>
            <a:ext cx="1901385" cy="1190462"/>
            <a:chOff x="457200" y="1466425"/>
            <a:chExt cx="776900" cy="486300"/>
          </a:xfrm>
        </p:grpSpPr>
        <p:sp>
          <p:nvSpPr>
            <p:cNvPr id="325" name="Google Shape;325;p27"/>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6900">
                  <a:solidFill>
                    <a:srgbClr val="FFFFFF"/>
                  </a:solidFill>
                  <a:latin typeface="Roboto Light"/>
                  <a:ea typeface="Roboto Light"/>
                  <a:cs typeface="Roboto Light"/>
                  <a:sym typeface="Roboto Light"/>
                </a:rPr>
                <a:t>01</a:t>
              </a:r>
              <a:endParaRPr sz="6900">
                <a:solidFill>
                  <a:srgbClr val="FFFFFF"/>
                </a:solidFill>
                <a:latin typeface="Roboto Light"/>
                <a:ea typeface="Roboto Light"/>
                <a:cs typeface="Roboto Light"/>
                <a:sym typeface="Roboto Light"/>
              </a:endParaRPr>
            </a:p>
          </p:txBody>
        </p:sp>
        <p:sp>
          <p:nvSpPr>
            <p:cNvPr id="326" name="Google Shape;326;p27"/>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27" name="Google Shape;327;p27"/>
          <p:cNvSpPr txBox="1"/>
          <p:nvPr>
            <p:ph idx="3" type="subTitle"/>
          </p:nvPr>
        </p:nvSpPr>
        <p:spPr>
          <a:xfrm>
            <a:off x="0" y="3134200"/>
            <a:ext cx="23646600" cy="1190400"/>
          </a:xfrm>
          <a:prstGeom prst="rect">
            <a:avLst/>
          </a:prstGeom>
          <a:noFill/>
          <a:ln>
            <a:noFill/>
          </a:ln>
        </p:spPr>
        <p:txBody>
          <a:bodyPr anchorCtr="0" anchor="ctr" bIns="0" lIns="39007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28" name="Google Shape;328;p27"/>
          <p:cNvSpPr/>
          <p:nvPr/>
        </p:nvSpPr>
        <p:spPr>
          <a:xfrm>
            <a:off x="3344462" y="4491333"/>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29" name="Google Shape;329;p27"/>
          <p:cNvGrpSpPr/>
          <p:nvPr/>
        </p:nvGrpSpPr>
        <p:grpSpPr>
          <a:xfrm>
            <a:off x="1218958" y="4459807"/>
            <a:ext cx="1901385" cy="1190462"/>
            <a:chOff x="457200" y="1466425"/>
            <a:chExt cx="776900" cy="486300"/>
          </a:xfrm>
        </p:grpSpPr>
        <p:sp>
          <p:nvSpPr>
            <p:cNvPr id="330" name="Google Shape;330;p27"/>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6900">
                  <a:solidFill>
                    <a:srgbClr val="FFFFFF"/>
                  </a:solidFill>
                  <a:latin typeface="Roboto Light"/>
                  <a:ea typeface="Roboto Light"/>
                  <a:cs typeface="Roboto Light"/>
                  <a:sym typeface="Roboto Light"/>
                </a:rPr>
                <a:t>02</a:t>
              </a:r>
              <a:endParaRPr sz="6900">
                <a:solidFill>
                  <a:srgbClr val="FFFFFF"/>
                </a:solidFill>
                <a:latin typeface="Roboto Light"/>
                <a:ea typeface="Roboto Light"/>
                <a:cs typeface="Roboto Light"/>
                <a:sym typeface="Roboto Light"/>
              </a:endParaRPr>
            </a:p>
          </p:txBody>
        </p:sp>
        <p:sp>
          <p:nvSpPr>
            <p:cNvPr id="331" name="Google Shape;331;p27"/>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32" name="Google Shape;332;p27"/>
          <p:cNvSpPr txBox="1"/>
          <p:nvPr>
            <p:ph idx="4" type="subTitle"/>
          </p:nvPr>
        </p:nvSpPr>
        <p:spPr>
          <a:xfrm>
            <a:off x="333" y="4527867"/>
            <a:ext cx="23646600" cy="1190400"/>
          </a:xfrm>
          <a:prstGeom prst="rect">
            <a:avLst/>
          </a:prstGeom>
          <a:noFill/>
          <a:ln>
            <a:noFill/>
          </a:ln>
        </p:spPr>
        <p:txBody>
          <a:bodyPr anchorCtr="0" anchor="ctr" bIns="0" lIns="39007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33" name="Google Shape;333;p27"/>
          <p:cNvSpPr/>
          <p:nvPr/>
        </p:nvSpPr>
        <p:spPr>
          <a:xfrm>
            <a:off x="3344396" y="5886400"/>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34" name="Google Shape;334;p27"/>
          <p:cNvGrpSpPr/>
          <p:nvPr/>
        </p:nvGrpSpPr>
        <p:grpSpPr>
          <a:xfrm>
            <a:off x="1218892" y="5854874"/>
            <a:ext cx="1901385" cy="1190462"/>
            <a:chOff x="457200" y="1466425"/>
            <a:chExt cx="776900" cy="486300"/>
          </a:xfrm>
        </p:grpSpPr>
        <p:sp>
          <p:nvSpPr>
            <p:cNvPr id="335" name="Google Shape;335;p27"/>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6900">
                  <a:solidFill>
                    <a:srgbClr val="FFFFFF"/>
                  </a:solidFill>
                  <a:latin typeface="Roboto Light"/>
                  <a:ea typeface="Roboto Light"/>
                  <a:cs typeface="Roboto Light"/>
                  <a:sym typeface="Roboto Light"/>
                </a:rPr>
                <a:t>03</a:t>
              </a:r>
              <a:endParaRPr sz="6900">
                <a:solidFill>
                  <a:srgbClr val="FFFFFF"/>
                </a:solidFill>
                <a:latin typeface="Roboto Light"/>
                <a:ea typeface="Roboto Light"/>
                <a:cs typeface="Roboto Light"/>
                <a:sym typeface="Roboto Light"/>
              </a:endParaRPr>
            </a:p>
          </p:txBody>
        </p:sp>
        <p:sp>
          <p:nvSpPr>
            <p:cNvPr id="336" name="Google Shape;336;p27"/>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37" name="Google Shape;337;p27"/>
          <p:cNvSpPr txBox="1"/>
          <p:nvPr>
            <p:ph idx="5" type="subTitle"/>
          </p:nvPr>
        </p:nvSpPr>
        <p:spPr>
          <a:xfrm>
            <a:off x="0" y="5922933"/>
            <a:ext cx="23646600" cy="1190400"/>
          </a:xfrm>
          <a:prstGeom prst="rect">
            <a:avLst/>
          </a:prstGeom>
          <a:noFill/>
          <a:ln>
            <a:noFill/>
          </a:ln>
        </p:spPr>
        <p:txBody>
          <a:bodyPr anchorCtr="0" anchor="ctr" bIns="0" lIns="39007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38" name="Google Shape;338;p27"/>
          <p:cNvSpPr/>
          <p:nvPr/>
        </p:nvSpPr>
        <p:spPr>
          <a:xfrm>
            <a:off x="3344396" y="7280067"/>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39" name="Google Shape;339;p27"/>
          <p:cNvGrpSpPr/>
          <p:nvPr/>
        </p:nvGrpSpPr>
        <p:grpSpPr>
          <a:xfrm>
            <a:off x="1218892" y="7248540"/>
            <a:ext cx="1901385" cy="1190462"/>
            <a:chOff x="457200" y="1466425"/>
            <a:chExt cx="776900" cy="486300"/>
          </a:xfrm>
        </p:grpSpPr>
        <p:sp>
          <p:nvSpPr>
            <p:cNvPr id="340" name="Google Shape;340;p27"/>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6900">
                  <a:solidFill>
                    <a:srgbClr val="FFFFFF"/>
                  </a:solidFill>
                  <a:latin typeface="Roboto Light"/>
                  <a:ea typeface="Roboto Light"/>
                  <a:cs typeface="Roboto Light"/>
                  <a:sym typeface="Roboto Light"/>
                </a:rPr>
                <a:t>04</a:t>
              </a:r>
              <a:endParaRPr sz="6900">
                <a:solidFill>
                  <a:srgbClr val="FFFFFF"/>
                </a:solidFill>
                <a:latin typeface="Roboto Light"/>
                <a:ea typeface="Roboto Light"/>
                <a:cs typeface="Roboto Light"/>
                <a:sym typeface="Roboto Light"/>
              </a:endParaRPr>
            </a:p>
          </p:txBody>
        </p:sp>
        <p:sp>
          <p:nvSpPr>
            <p:cNvPr id="341" name="Google Shape;341;p27"/>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42" name="Google Shape;342;p27"/>
          <p:cNvSpPr txBox="1"/>
          <p:nvPr>
            <p:ph idx="6" type="subTitle"/>
          </p:nvPr>
        </p:nvSpPr>
        <p:spPr>
          <a:xfrm>
            <a:off x="-333" y="7316600"/>
            <a:ext cx="23646600" cy="1190400"/>
          </a:xfrm>
          <a:prstGeom prst="rect">
            <a:avLst/>
          </a:prstGeom>
          <a:noFill/>
          <a:ln>
            <a:noFill/>
          </a:ln>
        </p:spPr>
        <p:txBody>
          <a:bodyPr anchorCtr="0" anchor="ctr" bIns="0" lIns="39007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43" name="Google Shape;343;p27"/>
          <p:cNvSpPr/>
          <p:nvPr/>
        </p:nvSpPr>
        <p:spPr>
          <a:xfrm>
            <a:off x="3344462" y="8673733"/>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44" name="Google Shape;344;p27"/>
          <p:cNvGrpSpPr/>
          <p:nvPr/>
        </p:nvGrpSpPr>
        <p:grpSpPr>
          <a:xfrm>
            <a:off x="1218958" y="8642207"/>
            <a:ext cx="1901385" cy="1190462"/>
            <a:chOff x="457200" y="1466425"/>
            <a:chExt cx="776900" cy="486300"/>
          </a:xfrm>
        </p:grpSpPr>
        <p:sp>
          <p:nvSpPr>
            <p:cNvPr id="345" name="Google Shape;345;p27"/>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6900">
                  <a:solidFill>
                    <a:srgbClr val="FFFFFF"/>
                  </a:solidFill>
                  <a:latin typeface="Roboto Light"/>
                  <a:ea typeface="Roboto Light"/>
                  <a:cs typeface="Roboto Light"/>
                  <a:sym typeface="Roboto Light"/>
                </a:rPr>
                <a:t>05</a:t>
              </a:r>
              <a:endParaRPr sz="6900">
                <a:solidFill>
                  <a:srgbClr val="FFFFFF"/>
                </a:solidFill>
                <a:latin typeface="Roboto Light"/>
                <a:ea typeface="Roboto Light"/>
                <a:cs typeface="Roboto Light"/>
                <a:sym typeface="Roboto Light"/>
              </a:endParaRPr>
            </a:p>
          </p:txBody>
        </p:sp>
        <p:sp>
          <p:nvSpPr>
            <p:cNvPr id="346" name="Google Shape;346;p27"/>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47" name="Google Shape;347;p27"/>
          <p:cNvSpPr txBox="1"/>
          <p:nvPr>
            <p:ph idx="7" type="subTitle"/>
          </p:nvPr>
        </p:nvSpPr>
        <p:spPr>
          <a:xfrm>
            <a:off x="67" y="8710267"/>
            <a:ext cx="23646600" cy="1190400"/>
          </a:xfrm>
          <a:prstGeom prst="rect">
            <a:avLst/>
          </a:prstGeom>
          <a:noFill/>
          <a:ln>
            <a:noFill/>
          </a:ln>
        </p:spPr>
        <p:txBody>
          <a:bodyPr anchorCtr="0" anchor="ctr" bIns="0" lIns="39007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48" name="Google Shape;348;p27"/>
          <p:cNvSpPr/>
          <p:nvPr/>
        </p:nvSpPr>
        <p:spPr>
          <a:xfrm>
            <a:off x="3344462" y="10067400"/>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49" name="Google Shape;349;p27"/>
          <p:cNvGrpSpPr/>
          <p:nvPr/>
        </p:nvGrpSpPr>
        <p:grpSpPr>
          <a:xfrm>
            <a:off x="1218958" y="10035874"/>
            <a:ext cx="1901385" cy="1190462"/>
            <a:chOff x="457200" y="1466425"/>
            <a:chExt cx="776900" cy="486300"/>
          </a:xfrm>
        </p:grpSpPr>
        <p:sp>
          <p:nvSpPr>
            <p:cNvPr id="350" name="Google Shape;350;p27"/>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6900">
                  <a:solidFill>
                    <a:srgbClr val="FFFFFF"/>
                  </a:solidFill>
                  <a:latin typeface="Roboto Light"/>
                  <a:ea typeface="Roboto Light"/>
                  <a:cs typeface="Roboto Light"/>
                  <a:sym typeface="Roboto Light"/>
                </a:rPr>
                <a:t>06</a:t>
              </a:r>
              <a:endParaRPr sz="6900">
                <a:solidFill>
                  <a:srgbClr val="FFFFFF"/>
                </a:solidFill>
                <a:latin typeface="Roboto Light"/>
                <a:ea typeface="Roboto Light"/>
                <a:cs typeface="Roboto Light"/>
                <a:sym typeface="Roboto Light"/>
              </a:endParaRPr>
            </a:p>
          </p:txBody>
        </p:sp>
        <p:sp>
          <p:nvSpPr>
            <p:cNvPr id="351" name="Google Shape;351;p27"/>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52" name="Google Shape;352;p27"/>
          <p:cNvSpPr txBox="1"/>
          <p:nvPr>
            <p:ph idx="8" type="subTitle"/>
          </p:nvPr>
        </p:nvSpPr>
        <p:spPr>
          <a:xfrm>
            <a:off x="-133" y="10103933"/>
            <a:ext cx="23646600" cy="1190400"/>
          </a:xfrm>
          <a:prstGeom prst="rect">
            <a:avLst/>
          </a:prstGeom>
          <a:noFill/>
          <a:ln>
            <a:noFill/>
          </a:ln>
        </p:spPr>
        <p:txBody>
          <a:bodyPr anchorCtr="0" anchor="ctr" bIns="0" lIns="39007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53" name="Google Shape;353;p27"/>
          <p:cNvSpPr/>
          <p:nvPr/>
        </p:nvSpPr>
        <p:spPr>
          <a:xfrm>
            <a:off x="3344462" y="11529133"/>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54" name="Google Shape;354;p27"/>
          <p:cNvGrpSpPr/>
          <p:nvPr/>
        </p:nvGrpSpPr>
        <p:grpSpPr>
          <a:xfrm>
            <a:off x="1218958" y="11497607"/>
            <a:ext cx="1901385" cy="1190462"/>
            <a:chOff x="457200" y="1466425"/>
            <a:chExt cx="776900" cy="486300"/>
          </a:xfrm>
        </p:grpSpPr>
        <p:sp>
          <p:nvSpPr>
            <p:cNvPr id="355" name="Google Shape;355;p27"/>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6900">
                  <a:solidFill>
                    <a:srgbClr val="FFFFFF"/>
                  </a:solidFill>
                  <a:latin typeface="Roboto Light"/>
                  <a:ea typeface="Roboto Light"/>
                  <a:cs typeface="Roboto Light"/>
                  <a:sym typeface="Roboto Light"/>
                </a:rPr>
                <a:t>07</a:t>
              </a:r>
              <a:endParaRPr sz="6900">
                <a:solidFill>
                  <a:srgbClr val="FFFFFF"/>
                </a:solidFill>
                <a:latin typeface="Roboto Light"/>
                <a:ea typeface="Roboto Light"/>
                <a:cs typeface="Roboto Light"/>
                <a:sym typeface="Roboto Light"/>
              </a:endParaRPr>
            </a:p>
          </p:txBody>
        </p:sp>
        <p:sp>
          <p:nvSpPr>
            <p:cNvPr id="356" name="Google Shape;356;p27"/>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57" name="Google Shape;357;p27"/>
          <p:cNvSpPr txBox="1"/>
          <p:nvPr>
            <p:ph idx="9" type="subTitle"/>
          </p:nvPr>
        </p:nvSpPr>
        <p:spPr>
          <a:xfrm>
            <a:off x="67" y="11565667"/>
            <a:ext cx="23646600" cy="1190400"/>
          </a:xfrm>
          <a:prstGeom prst="rect">
            <a:avLst/>
          </a:prstGeom>
          <a:noFill/>
          <a:ln>
            <a:noFill/>
          </a:ln>
        </p:spPr>
        <p:txBody>
          <a:bodyPr anchorCtr="0" anchor="ctr" bIns="0" lIns="39007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4. Numbered 1–8 (Gray)">
  <p:cSld name="CUSTOM_2_7_1_3_1_1_1_1">
    <p:spTree>
      <p:nvGrpSpPr>
        <p:cNvPr id="358" name="Shape 358"/>
        <p:cNvGrpSpPr/>
        <p:nvPr/>
      </p:nvGrpSpPr>
      <p:grpSpPr>
        <a:xfrm>
          <a:off x="0" y="0"/>
          <a:ext cx="0" cy="0"/>
          <a:chOff x="0" y="0"/>
          <a:chExt cx="0" cy="0"/>
        </a:xfrm>
      </p:grpSpPr>
      <p:sp>
        <p:nvSpPr>
          <p:cNvPr id="359" name="Google Shape;359;p28"/>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60" name="Google Shape;360;p28"/>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361" name="Google Shape;361;p28"/>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362" name="Google Shape;362;p28"/>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363" name="Google Shape;363;p28"/>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364" name="Google Shape;364;p28"/>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65" name="Google Shape;365;p28"/>
          <p:cNvSpPr/>
          <p:nvPr/>
        </p:nvSpPr>
        <p:spPr>
          <a:xfrm>
            <a:off x="3143481" y="10328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66" name="Google Shape;366;p28"/>
          <p:cNvGrpSpPr/>
          <p:nvPr/>
        </p:nvGrpSpPr>
        <p:grpSpPr>
          <a:xfrm>
            <a:off x="1219475" y="10328151"/>
            <a:ext cx="1606396" cy="1005814"/>
            <a:chOff x="457200" y="1466425"/>
            <a:chExt cx="776900" cy="486300"/>
          </a:xfrm>
        </p:grpSpPr>
        <p:sp>
          <p:nvSpPr>
            <p:cNvPr id="367" name="Google Shape;367;p28"/>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07</a:t>
              </a:r>
              <a:endParaRPr sz="5300">
                <a:solidFill>
                  <a:srgbClr val="FFFFFF"/>
                </a:solidFill>
                <a:latin typeface="Roboto Light"/>
                <a:ea typeface="Roboto Light"/>
                <a:cs typeface="Roboto Light"/>
                <a:sym typeface="Roboto Light"/>
              </a:endParaRPr>
            </a:p>
          </p:txBody>
        </p:sp>
        <p:sp>
          <p:nvSpPr>
            <p:cNvPr id="368" name="Google Shape;368;p28"/>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69" name="Google Shape;369;p28"/>
          <p:cNvSpPr txBox="1"/>
          <p:nvPr>
            <p:ph idx="3" type="subTitle"/>
          </p:nvPr>
        </p:nvSpPr>
        <p:spPr>
          <a:xfrm>
            <a:off x="-32258" y="10328333"/>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70" name="Google Shape;370;p28"/>
          <p:cNvSpPr/>
          <p:nvPr/>
        </p:nvSpPr>
        <p:spPr>
          <a:xfrm>
            <a:off x="3143181" y="11496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71" name="Google Shape;371;p28"/>
          <p:cNvGrpSpPr/>
          <p:nvPr/>
        </p:nvGrpSpPr>
        <p:grpSpPr>
          <a:xfrm>
            <a:off x="1219175" y="11496427"/>
            <a:ext cx="1606396" cy="1005814"/>
            <a:chOff x="457200" y="1466425"/>
            <a:chExt cx="776900" cy="486300"/>
          </a:xfrm>
        </p:grpSpPr>
        <p:sp>
          <p:nvSpPr>
            <p:cNvPr id="372" name="Google Shape;372;p28"/>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08</a:t>
              </a:r>
              <a:endParaRPr sz="5300">
                <a:solidFill>
                  <a:srgbClr val="FFFFFF"/>
                </a:solidFill>
                <a:latin typeface="Roboto Light"/>
                <a:ea typeface="Roboto Light"/>
                <a:cs typeface="Roboto Light"/>
                <a:sym typeface="Roboto Light"/>
              </a:endParaRPr>
            </a:p>
          </p:txBody>
        </p:sp>
        <p:sp>
          <p:nvSpPr>
            <p:cNvPr id="373" name="Google Shape;373;p28"/>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74" name="Google Shape;374;p28"/>
          <p:cNvSpPr txBox="1"/>
          <p:nvPr>
            <p:ph idx="4" type="subTitle"/>
          </p:nvPr>
        </p:nvSpPr>
        <p:spPr>
          <a:xfrm>
            <a:off x="-32192" y="11496667"/>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75" name="Google Shape;375;p28"/>
          <p:cNvSpPr/>
          <p:nvPr/>
        </p:nvSpPr>
        <p:spPr>
          <a:xfrm>
            <a:off x="3143348" y="7991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76" name="Google Shape;376;p28"/>
          <p:cNvGrpSpPr/>
          <p:nvPr/>
        </p:nvGrpSpPr>
        <p:grpSpPr>
          <a:xfrm>
            <a:off x="1219342" y="7991151"/>
            <a:ext cx="1606396" cy="1005814"/>
            <a:chOff x="457200" y="1466425"/>
            <a:chExt cx="776900" cy="486300"/>
          </a:xfrm>
        </p:grpSpPr>
        <p:sp>
          <p:nvSpPr>
            <p:cNvPr id="377" name="Google Shape;377;p28"/>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05</a:t>
              </a:r>
              <a:endParaRPr sz="5300">
                <a:solidFill>
                  <a:srgbClr val="FFFFFF"/>
                </a:solidFill>
                <a:latin typeface="Roboto Light"/>
                <a:ea typeface="Roboto Light"/>
                <a:cs typeface="Roboto Light"/>
                <a:sym typeface="Roboto Light"/>
              </a:endParaRPr>
            </a:p>
          </p:txBody>
        </p:sp>
        <p:sp>
          <p:nvSpPr>
            <p:cNvPr id="378" name="Google Shape;378;p28"/>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79" name="Google Shape;379;p28"/>
          <p:cNvSpPr txBox="1"/>
          <p:nvPr>
            <p:ph idx="5" type="subTitle"/>
          </p:nvPr>
        </p:nvSpPr>
        <p:spPr>
          <a:xfrm>
            <a:off x="-32391" y="7991333"/>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80" name="Google Shape;380;p28"/>
          <p:cNvSpPr/>
          <p:nvPr/>
        </p:nvSpPr>
        <p:spPr>
          <a:xfrm>
            <a:off x="3143048" y="9159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81" name="Google Shape;381;p28"/>
          <p:cNvGrpSpPr/>
          <p:nvPr/>
        </p:nvGrpSpPr>
        <p:grpSpPr>
          <a:xfrm>
            <a:off x="1219042" y="9159427"/>
            <a:ext cx="1606396" cy="1005814"/>
            <a:chOff x="457200" y="1466425"/>
            <a:chExt cx="776900" cy="486300"/>
          </a:xfrm>
        </p:grpSpPr>
        <p:sp>
          <p:nvSpPr>
            <p:cNvPr id="382" name="Google Shape;382;p28"/>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06</a:t>
              </a:r>
              <a:endParaRPr sz="5300">
                <a:solidFill>
                  <a:srgbClr val="FFFFFF"/>
                </a:solidFill>
                <a:latin typeface="Roboto Light"/>
                <a:ea typeface="Roboto Light"/>
                <a:cs typeface="Roboto Light"/>
                <a:sym typeface="Roboto Light"/>
              </a:endParaRPr>
            </a:p>
          </p:txBody>
        </p:sp>
        <p:sp>
          <p:nvSpPr>
            <p:cNvPr id="383" name="Google Shape;383;p28"/>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84" name="Google Shape;384;p28"/>
          <p:cNvSpPr txBox="1"/>
          <p:nvPr>
            <p:ph idx="6" type="subTitle"/>
          </p:nvPr>
        </p:nvSpPr>
        <p:spPr>
          <a:xfrm>
            <a:off x="-32392" y="9159667"/>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85" name="Google Shape;385;p28"/>
          <p:cNvSpPr/>
          <p:nvPr/>
        </p:nvSpPr>
        <p:spPr>
          <a:xfrm>
            <a:off x="3143415" y="5694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86" name="Google Shape;386;p28"/>
          <p:cNvGrpSpPr/>
          <p:nvPr/>
        </p:nvGrpSpPr>
        <p:grpSpPr>
          <a:xfrm>
            <a:off x="1219408" y="5694151"/>
            <a:ext cx="1606396" cy="1005814"/>
            <a:chOff x="457200" y="1466425"/>
            <a:chExt cx="776900" cy="486300"/>
          </a:xfrm>
        </p:grpSpPr>
        <p:sp>
          <p:nvSpPr>
            <p:cNvPr id="387" name="Google Shape;387;p28"/>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03</a:t>
              </a:r>
              <a:endParaRPr sz="5300">
                <a:solidFill>
                  <a:srgbClr val="FFFFFF"/>
                </a:solidFill>
                <a:latin typeface="Roboto Light"/>
                <a:ea typeface="Roboto Light"/>
                <a:cs typeface="Roboto Light"/>
                <a:sym typeface="Roboto Light"/>
              </a:endParaRPr>
            </a:p>
          </p:txBody>
        </p:sp>
        <p:sp>
          <p:nvSpPr>
            <p:cNvPr id="388" name="Google Shape;388;p28"/>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89" name="Google Shape;389;p28"/>
          <p:cNvSpPr txBox="1"/>
          <p:nvPr>
            <p:ph idx="7" type="subTitle"/>
          </p:nvPr>
        </p:nvSpPr>
        <p:spPr>
          <a:xfrm>
            <a:off x="-32324" y="5694333"/>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90" name="Google Shape;390;p28"/>
          <p:cNvSpPr/>
          <p:nvPr/>
        </p:nvSpPr>
        <p:spPr>
          <a:xfrm>
            <a:off x="3143115" y="6862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91" name="Google Shape;391;p28"/>
          <p:cNvGrpSpPr/>
          <p:nvPr/>
        </p:nvGrpSpPr>
        <p:grpSpPr>
          <a:xfrm>
            <a:off x="1219108" y="6862427"/>
            <a:ext cx="1606396" cy="1005814"/>
            <a:chOff x="457200" y="1466425"/>
            <a:chExt cx="776900" cy="486300"/>
          </a:xfrm>
        </p:grpSpPr>
        <p:sp>
          <p:nvSpPr>
            <p:cNvPr id="392" name="Google Shape;392;p28"/>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04</a:t>
              </a:r>
              <a:endParaRPr sz="5300">
                <a:solidFill>
                  <a:srgbClr val="FFFFFF"/>
                </a:solidFill>
                <a:latin typeface="Roboto Light"/>
                <a:ea typeface="Roboto Light"/>
                <a:cs typeface="Roboto Light"/>
                <a:sym typeface="Roboto Light"/>
              </a:endParaRPr>
            </a:p>
          </p:txBody>
        </p:sp>
        <p:sp>
          <p:nvSpPr>
            <p:cNvPr id="393" name="Google Shape;393;p28"/>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94" name="Google Shape;394;p28"/>
          <p:cNvSpPr txBox="1"/>
          <p:nvPr>
            <p:ph idx="8" type="subTitle"/>
          </p:nvPr>
        </p:nvSpPr>
        <p:spPr>
          <a:xfrm>
            <a:off x="-32658" y="6862667"/>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95" name="Google Shape;395;p28"/>
          <p:cNvSpPr/>
          <p:nvPr/>
        </p:nvSpPr>
        <p:spPr>
          <a:xfrm>
            <a:off x="3143281" y="3357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96" name="Google Shape;396;p28"/>
          <p:cNvGrpSpPr/>
          <p:nvPr/>
        </p:nvGrpSpPr>
        <p:grpSpPr>
          <a:xfrm>
            <a:off x="1219275" y="3357151"/>
            <a:ext cx="1606396" cy="1005814"/>
            <a:chOff x="457200" y="1466425"/>
            <a:chExt cx="776900" cy="486300"/>
          </a:xfrm>
        </p:grpSpPr>
        <p:sp>
          <p:nvSpPr>
            <p:cNvPr id="397" name="Google Shape;397;p28"/>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01</a:t>
              </a:r>
              <a:endParaRPr sz="5300">
                <a:solidFill>
                  <a:srgbClr val="FFFFFF"/>
                </a:solidFill>
                <a:latin typeface="Roboto Light"/>
                <a:ea typeface="Roboto Light"/>
                <a:cs typeface="Roboto Light"/>
                <a:sym typeface="Roboto Light"/>
              </a:endParaRPr>
            </a:p>
          </p:txBody>
        </p:sp>
        <p:sp>
          <p:nvSpPr>
            <p:cNvPr id="398" name="Google Shape;398;p28"/>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99" name="Google Shape;399;p28"/>
          <p:cNvSpPr txBox="1"/>
          <p:nvPr>
            <p:ph idx="9" type="subTitle"/>
          </p:nvPr>
        </p:nvSpPr>
        <p:spPr>
          <a:xfrm>
            <a:off x="-32791" y="3357333"/>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00" name="Google Shape;400;p28"/>
          <p:cNvSpPr/>
          <p:nvPr/>
        </p:nvSpPr>
        <p:spPr>
          <a:xfrm>
            <a:off x="3142981" y="4525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01" name="Google Shape;401;p28"/>
          <p:cNvGrpSpPr/>
          <p:nvPr/>
        </p:nvGrpSpPr>
        <p:grpSpPr>
          <a:xfrm>
            <a:off x="1218975" y="4525427"/>
            <a:ext cx="1606396" cy="1005814"/>
            <a:chOff x="457200" y="1466425"/>
            <a:chExt cx="776900" cy="486300"/>
          </a:xfrm>
        </p:grpSpPr>
        <p:sp>
          <p:nvSpPr>
            <p:cNvPr id="402" name="Google Shape;402;p28"/>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02</a:t>
              </a:r>
              <a:endParaRPr sz="5300">
                <a:solidFill>
                  <a:srgbClr val="FFFFFF"/>
                </a:solidFill>
                <a:latin typeface="Roboto Light"/>
                <a:ea typeface="Roboto Light"/>
                <a:cs typeface="Roboto Light"/>
                <a:sym typeface="Roboto Light"/>
              </a:endParaRPr>
            </a:p>
          </p:txBody>
        </p:sp>
        <p:sp>
          <p:nvSpPr>
            <p:cNvPr id="403" name="Google Shape;403;p28"/>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04" name="Google Shape;404;p28"/>
          <p:cNvSpPr txBox="1"/>
          <p:nvPr>
            <p:ph idx="13" type="subTitle"/>
          </p:nvPr>
        </p:nvSpPr>
        <p:spPr>
          <a:xfrm>
            <a:off x="-32791" y="4525667"/>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5. Numbered 1–8 (Green)">
  <p:cSld name="CUSTOM_2_7_1_3_1_1_1_1_1">
    <p:spTree>
      <p:nvGrpSpPr>
        <p:cNvPr id="405" name="Shape 405"/>
        <p:cNvGrpSpPr/>
        <p:nvPr/>
      </p:nvGrpSpPr>
      <p:grpSpPr>
        <a:xfrm>
          <a:off x="0" y="0"/>
          <a:ext cx="0" cy="0"/>
          <a:chOff x="0" y="0"/>
          <a:chExt cx="0" cy="0"/>
        </a:xfrm>
      </p:grpSpPr>
      <p:sp>
        <p:nvSpPr>
          <p:cNvPr id="406" name="Google Shape;406;p29"/>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07" name="Google Shape;407;p29"/>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408" name="Google Shape;408;p29"/>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409" name="Google Shape;409;p29"/>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410" name="Google Shape;410;p29"/>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411" name="Google Shape;411;p29"/>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12" name="Google Shape;412;p29"/>
          <p:cNvSpPr/>
          <p:nvPr/>
        </p:nvSpPr>
        <p:spPr>
          <a:xfrm>
            <a:off x="3143481" y="10328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13" name="Google Shape;413;p29"/>
          <p:cNvGrpSpPr/>
          <p:nvPr/>
        </p:nvGrpSpPr>
        <p:grpSpPr>
          <a:xfrm>
            <a:off x="1219475" y="10328151"/>
            <a:ext cx="1606396" cy="1005814"/>
            <a:chOff x="457200" y="1466425"/>
            <a:chExt cx="776900" cy="486300"/>
          </a:xfrm>
        </p:grpSpPr>
        <p:sp>
          <p:nvSpPr>
            <p:cNvPr id="414" name="Google Shape;414;p29"/>
            <p:cNvSpPr/>
            <p:nvPr/>
          </p:nvSpPr>
          <p:spPr>
            <a:xfrm>
              <a:off x="457200" y="1466425"/>
              <a:ext cx="695400" cy="486300"/>
            </a:xfrm>
            <a:prstGeom prst="roundRect">
              <a:avLst>
                <a:gd fmla="val 16667" name="adj"/>
              </a:avLst>
            </a:prstGeom>
            <a:solidFill>
              <a:srgbClr val="1D7E7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07</a:t>
              </a:r>
              <a:endParaRPr sz="5300">
                <a:solidFill>
                  <a:srgbClr val="FFFFFF"/>
                </a:solidFill>
                <a:latin typeface="Roboto Light"/>
                <a:ea typeface="Roboto Light"/>
                <a:cs typeface="Roboto Light"/>
                <a:sym typeface="Roboto Light"/>
              </a:endParaRPr>
            </a:p>
          </p:txBody>
        </p:sp>
        <p:sp>
          <p:nvSpPr>
            <p:cNvPr id="415" name="Google Shape;415;p29"/>
            <p:cNvSpPr/>
            <p:nvPr/>
          </p:nvSpPr>
          <p:spPr>
            <a:xfrm rot="5400000">
              <a:off x="973100" y="1624950"/>
              <a:ext cx="333375" cy="188625"/>
            </a:xfrm>
            <a:prstGeom prst="flowChartExtract">
              <a:avLst/>
            </a:prstGeom>
            <a:solidFill>
              <a:srgbClr val="1D7E7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16" name="Google Shape;416;p29"/>
          <p:cNvSpPr txBox="1"/>
          <p:nvPr>
            <p:ph idx="3" type="subTitle"/>
          </p:nvPr>
        </p:nvSpPr>
        <p:spPr>
          <a:xfrm>
            <a:off x="-32257" y="10328333"/>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17" name="Google Shape;417;p29"/>
          <p:cNvSpPr/>
          <p:nvPr/>
        </p:nvSpPr>
        <p:spPr>
          <a:xfrm>
            <a:off x="3143181" y="11496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18" name="Google Shape;418;p29"/>
          <p:cNvGrpSpPr/>
          <p:nvPr/>
        </p:nvGrpSpPr>
        <p:grpSpPr>
          <a:xfrm>
            <a:off x="1219175" y="11496427"/>
            <a:ext cx="1606396" cy="1005814"/>
            <a:chOff x="457200" y="1466425"/>
            <a:chExt cx="776900" cy="486300"/>
          </a:xfrm>
        </p:grpSpPr>
        <p:sp>
          <p:nvSpPr>
            <p:cNvPr id="419" name="Google Shape;419;p29"/>
            <p:cNvSpPr/>
            <p:nvPr/>
          </p:nvSpPr>
          <p:spPr>
            <a:xfrm>
              <a:off x="457200" y="1466425"/>
              <a:ext cx="695400" cy="486300"/>
            </a:xfrm>
            <a:prstGeom prst="roundRect">
              <a:avLst>
                <a:gd fmla="val 16667" name="adj"/>
              </a:avLst>
            </a:prstGeom>
            <a:solidFill>
              <a:srgbClr val="21294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08</a:t>
              </a:r>
              <a:endParaRPr sz="5300">
                <a:solidFill>
                  <a:srgbClr val="FFFFFF"/>
                </a:solidFill>
                <a:latin typeface="Roboto Light"/>
                <a:ea typeface="Roboto Light"/>
                <a:cs typeface="Roboto Light"/>
                <a:sym typeface="Roboto Light"/>
              </a:endParaRPr>
            </a:p>
          </p:txBody>
        </p:sp>
        <p:sp>
          <p:nvSpPr>
            <p:cNvPr id="420" name="Google Shape;420;p29"/>
            <p:cNvSpPr/>
            <p:nvPr/>
          </p:nvSpPr>
          <p:spPr>
            <a:xfrm rot="5400000">
              <a:off x="973100" y="1624950"/>
              <a:ext cx="333375" cy="188625"/>
            </a:xfrm>
            <a:prstGeom prst="flowChartExtract">
              <a:avLst/>
            </a:prstGeom>
            <a:solidFill>
              <a:srgbClr val="21294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21" name="Google Shape;421;p29"/>
          <p:cNvSpPr txBox="1"/>
          <p:nvPr>
            <p:ph idx="4" type="subTitle"/>
          </p:nvPr>
        </p:nvSpPr>
        <p:spPr>
          <a:xfrm>
            <a:off x="-32192" y="11496667"/>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22" name="Google Shape;422;p29"/>
          <p:cNvSpPr/>
          <p:nvPr/>
        </p:nvSpPr>
        <p:spPr>
          <a:xfrm>
            <a:off x="3143348" y="7991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23" name="Google Shape;423;p29"/>
          <p:cNvGrpSpPr/>
          <p:nvPr/>
        </p:nvGrpSpPr>
        <p:grpSpPr>
          <a:xfrm>
            <a:off x="1219342" y="7991151"/>
            <a:ext cx="1606396" cy="1005814"/>
            <a:chOff x="457200" y="1466425"/>
            <a:chExt cx="776900" cy="486300"/>
          </a:xfrm>
        </p:grpSpPr>
        <p:sp>
          <p:nvSpPr>
            <p:cNvPr id="424" name="Google Shape;424;p29"/>
            <p:cNvSpPr/>
            <p:nvPr/>
          </p:nvSpPr>
          <p:spPr>
            <a:xfrm>
              <a:off x="457200" y="1466425"/>
              <a:ext cx="695400" cy="486300"/>
            </a:xfrm>
            <a:prstGeom prst="roundRect">
              <a:avLst>
                <a:gd fmla="val 16667" name="adj"/>
              </a:avLst>
            </a:prstGeom>
            <a:solidFill>
              <a:srgbClr val="AFCA5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05</a:t>
              </a:r>
              <a:endParaRPr sz="5300">
                <a:solidFill>
                  <a:srgbClr val="FFFFFF"/>
                </a:solidFill>
                <a:latin typeface="Roboto Light"/>
                <a:ea typeface="Roboto Light"/>
                <a:cs typeface="Roboto Light"/>
                <a:sym typeface="Roboto Light"/>
              </a:endParaRPr>
            </a:p>
          </p:txBody>
        </p:sp>
        <p:sp>
          <p:nvSpPr>
            <p:cNvPr id="425" name="Google Shape;425;p29"/>
            <p:cNvSpPr/>
            <p:nvPr/>
          </p:nvSpPr>
          <p:spPr>
            <a:xfrm rot="5400000">
              <a:off x="973100" y="1624950"/>
              <a:ext cx="333375" cy="188625"/>
            </a:xfrm>
            <a:prstGeom prst="flowChartExtract">
              <a:avLst/>
            </a:prstGeom>
            <a:solidFill>
              <a:srgbClr val="AFCA5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26" name="Google Shape;426;p29"/>
          <p:cNvSpPr txBox="1"/>
          <p:nvPr>
            <p:ph idx="5" type="subTitle"/>
          </p:nvPr>
        </p:nvSpPr>
        <p:spPr>
          <a:xfrm>
            <a:off x="-32391" y="7991333"/>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27" name="Google Shape;427;p29"/>
          <p:cNvSpPr/>
          <p:nvPr/>
        </p:nvSpPr>
        <p:spPr>
          <a:xfrm>
            <a:off x="3143048" y="9159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28" name="Google Shape;428;p29"/>
          <p:cNvGrpSpPr/>
          <p:nvPr/>
        </p:nvGrpSpPr>
        <p:grpSpPr>
          <a:xfrm>
            <a:off x="1219042" y="9159427"/>
            <a:ext cx="1606396" cy="1005814"/>
            <a:chOff x="457200" y="1466425"/>
            <a:chExt cx="776900" cy="486300"/>
          </a:xfrm>
        </p:grpSpPr>
        <p:sp>
          <p:nvSpPr>
            <p:cNvPr id="429" name="Google Shape;429;p29"/>
            <p:cNvSpPr/>
            <p:nvPr/>
          </p:nvSpPr>
          <p:spPr>
            <a:xfrm>
              <a:off x="457200" y="1466425"/>
              <a:ext cx="695400" cy="486300"/>
            </a:xfrm>
            <a:prstGeom prst="roundRect">
              <a:avLst>
                <a:gd fmla="val 16667" name="adj"/>
              </a:avLst>
            </a:prstGeom>
            <a:solidFill>
              <a:srgbClr val="4FA786"/>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06</a:t>
              </a:r>
              <a:endParaRPr sz="5300">
                <a:solidFill>
                  <a:srgbClr val="FFFFFF"/>
                </a:solidFill>
                <a:latin typeface="Roboto Light"/>
                <a:ea typeface="Roboto Light"/>
                <a:cs typeface="Roboto Light"/>
                <a:sym typeface="Roboto Light"/>
              </a:endParaRPr>
            </a:p>
          </p:txBody>
        </p:sp>
        <p:sp>
          <p:nvSpPr>
            <p:cNvPr id="430" name="Google Shape;430;p29"/>
            <p:cNvSpPr/>
            <p:nvPr/>
          </p:nvSpPr>
          <p:spPr>
            <a:xfrm rot="5400000">
              <a:off x="973100" y="1624950"/>
              <a:ext cx="333375" cy="188625"/>
            </a:xfrm>
            <a:prstGeom prst="flowChartExtract">
              <a:avLst/>
            </a:prstGeom>
            <a:solidFill>
              <a:srgbClr val="4FA786"/>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31" name="Google Shape;431;p29"/>
          <p:cNvSpPr txBox="1"/>
          <p:nvPr>
            <p:ph idx="6" type="subTitle"/>
          </p:nvPr>
        </p:nvSpPr>
        <p:spPr>
          <a:xfrm>
            <a:off x="-32392" y="9159667"/>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32" name="Google Shape;432;p29"/>
          <p:cNvSpPr/>
          <p:nvPr/>
        </p:nvSpPr>
        <p:spPr>
          <a:xfrm>
            <a:off x="3143415" y="5694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33" name="Google Shape;433;p29"/>
          <p:cNvGrpSpPr/>
          <p:nvPr/>
        </p:nvGrpSpPr>
        <p:grpSpPr>
          <a:xfrm>
            <a:off x="1219408" y="5694151"/>
            <a:ext cx="1606396" cy="1005814"/>
            <a:chOff x="457200" y="1466425"/>
            <a:chExt cx="776900" cy="486300"/>
          </a:xfrm>
        </p:grpSpPr>
        <p:sp>
          <p:nvSpPr>
            <p:cNvPr id="434" name="Google Shape;434;p29"/>
            <p:cNvSpPr/>
            <p:nvPr/>
          </p:nvSpPr>
          <p:spPr>
            <a:xfrm>
              <a:off x="457200" y="1466425"/>
              <a:ext cx="695400" cy="486300"/>
            </a:xfrm>
            <a:prstGeom prst="roundRect">
              <a:avLst>
                <a:gd fmla="val 16667" name="adj"/>
              </a:avLst>
            </a:prstGeom>
            <a:solidFill>
              <a:srgbClr val="1D7E7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03</a:t>
              </a:r>
              <a:endParaRPr sz="5300">
                <a:solidFill>
                  <a:srgbClr val="FFFFFF"/>
                </a:solidFill>
                <a:latin typeface="Roboto Light"/>
                <a:ea typeface="Roboto Light"/>
                <a:cs typeface="Roboto Light"/>
                <a:sym typeface="Roboto Light"/>
              </a:endParaRPr>
            </a:p>
          </p:txBody>
        </p:sp>
        <p:sp>
          <p:nvSpPr>
            <p:cNvPr id="435" name="Google Shape;435;p29"/>
            <p:cNvSpPr/>
            <p:nvPr/>
          </p:nvSpPr>
          <p:spPr>
            <a:xfrm rot="5400000">
              <a:off x="973100" y="1624950"/>
              <a:ext cx="333375" cy="188625"/>
            </a:xfrm>
            <a:prstGeom prst="flowChartExtract">
              <a:avLst/>
            </a:prstGeom>
            <a:solidFill>
              <a:srgbClr val="1D7E7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36" name="Google Shape;436;p29"/>
          <p:cNvSpPr txBox="1"/>
          <p:nvPr>
            <p:ph idx="7" type="subTitle"/>
          </p:nvPr>
        </p:nvSpPr>
        <p:spPr>
          <a:xfrm>
            <a:off x="467" y="5694333"/>
            <a:ext cx="236466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37" name="Google Shape;437;p29"/>
          <p:cNvSpPr/>
          <p:nvPr/>
        </p:nvSpPr>
        <p:spPr>
          <a:xfrm>
            <a:off x="3143115" y="6862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38" name="Google Shape;438;p29"/>
          <p:cNvGrpSpPr/>
          <p:nvPr/>
        </p:nvGrpSpPr>
        <p:grpSpPr>
          <a:xfrm>
            <a:off x="1219108" y="6862427"/>
            <a:ext cx="1606396" cy="1005814"/>
            <a:chOff x="457200" y="1466425"/>
            <a:chExt cx="776900" cy="486300"/>
          </a:xfrm>
        </p:grpSpPr>
        <p:sp>
          <p:nvSpPr>
            <p:cNvPr id="439" name="Google Shape;439;p29"/>
            <p:cNvSpPr/>
            <p:nvPr/>
          </p:nvSpPr>
          <p:spPr>
            <a:xfrm>
              <a:off x="457200" y="1466425"/>
              <a:ext cx="695400" cy="486300"/>
            </a:xfrm>
            <a:prstGeom prst="roundRect">
              <a:avLst>
                <a:gd fmla="val 16667" name="adj"/>
              </a:avLst>
            </a:prstGeom>
            <a:solidFill>
              <a:srgbClr val="21294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04</a:t>
              </a:r>
              <a:endParaRPr sz="5300">
                <a:solidFill>
                  <a:srgbClr val="FFFFFF"/>
                </a:solidFill>
                <a:latin typeface="Roboto Light"/>
                <a:ea typeface="Roboto Light"/>
                <a:cs typeface="Roboto Light"/>
                <a:sym typeface="Roboto Light"/>
              </a:endParaRPr>
            </a:p>
          </p:txBody>
        </p:sp>
        <p:sp>
          <p:nvSpPr>
            <p:cNvPr id="440" name="Google Shape;440;p29"/>
            <p:cNvSpPr/>
            <p:nvPr/>
          </p:nvSpPr>
          <p:spPr>
            <a:xfrm rot="5400000">
              <a:off x="973100" y="1624950"/>
              <a:ext cx="333375" cy="188625"/>
            </a:xfrm>
            <a:prstGeom prst="flowChartExtract">
              <a:avLst/>
            </a:prstGeom>
            <a:solidFill>
              <a:srgbClr val="21294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41" name="Google Shape;441;p29"/>
          <p:cNvSpPr txBox="1"/>
          <p:nvPr>
            <p:ph idx="8" type="subTitle"/>
          </p:nvPr>
        </p:nvSpPr>
        <p:spPr>
          <a:xfrm>
            <a:off x="-32791" y="6862667"/>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42" name="Google Shape;442;p29"/>
          <p:cNvSpPr/>
          <p:nvPr/>
        </p:nvSpPr>
        <p:spPr>
          <a:xfrm>
            <a:off x="3143281" y="3357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43" name="Google Shape;443;p29"/>
          <p:cNvGrpSpPr/>
          <p:nvPr/>
        </p:nvGrpSpPr>
        <p:grpSpPr>
          <a:xfrm>
            <a:off x="1219275" y="3357151"/>
            <a:ext cx="1606396" cy="1005814"/>
            <a:chOff x="457200" y="1466425"/>
            <a:chExt cx="776900" cy="486300"/>
          </a:xfrm>
        </p:grpSpPr>
        <p:sp>
          <p:nvSpPr>
            <p:cNvPr id="444" name="Google Shape;444;p29"/>
            <p:cNvSpPr/>
            <p:nvPr/>
          </p:nvSpPr>
          <p:spPr>
            <a:xfrm>
              <a:off x="457200" y="1466425"/>
              <a:ext cx="695400" cy="486300"/>
            </a:xfrm>
            <a:prstGeom prst="roundRect">
              <a:avLst>
                <a:gd fmla="val 16667" name="adj"/>
              </a:avLst>
            </a:prstGeom>
            <a:solidFill>
              <a:srgbClr val="AFCA5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01</a:t>
              </a:r>
              <a:endParaRPr sz="5300">
                <a:solidFill>
                  <a:srgbClr val="FFFFFF"/>
                </a:solidFill>
                <a:latin typeface="Roboto Light"/>
                <a:ea typeface="Roboto Light"/>
                <a:cs typeface="Roboto Light"/>
                <a:sym typeface="Roboto Light"/>
              </a:endParaRPr>
            </a:p>
          </p:txBody>
        </p:sp>
        <p:sp>
          <p:nvSpPr>
            <p:cNvPr id="445" name="Google Shape;445;p29"/>
            <p:cNvSpPr/>
            <p:nvPr/>
          </p:nvSpPr>
          <p:spPr>
            <a:xfrm rot="5400000">
              <a:off x="973100" y="1624950"/>
              <a:ext cx="333375" cy="188625"/>
            </a:xfrm>
            <a:prstGeom prst="flowChartExtract">
              <a:avLst/>
            </a:prstGeom>
            <a:solidFill>
              <a:srgbClr val="AFCA5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46" name="Google Shape;446;p29"/>
          <p:cNvSpPr txBox="1"/>
          <p:nvPr>
            <p:ph idx="9" type="subTitle"/>
          </p:nvPr>
        </p:nvSpPr>
        <p:spPr>
          <a:xfrm>
            <a:off x="1" y="3357333"/>
            <a:ext cx="236466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47" name="Google Shape;447;p29"/>
          <p:cNvSpPr/>
          <p:nvPr/>
        </p:nvSpPr>
        <p:spPr>
          <a:xfrm>
            <a:off x="3142981" y="4525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48" name="Google Shape;448;p29"/>
          <p:cNvGrpSpPr/>
          <p:nvPr/>
        </p:nvGrpSpPr>
        <p:grpSpPr>
          <a:xfrm>
            <a:off x="1218975" y="4525427"/>
            <a:ext cx="1606396" cy="1005814"/>
            <a:chOff x="457200" y="1466425"/>
            <a:chExt cx="776900" cy="486300"/>
          </a:xfrm>
        </p:grpSpPr>
        <p:sp>
          <p:nvSpPr>
            <p:cNvPr id="449" name="Google Shape;449;p29"/>
            <p:cNvSpPr/>
            <p:nvPr/>
          </p:nvSpPr>
          <p:spPr>
            <a:xfrm>
              <a:off x="457200" y="1466425"/>
              <a:ext cx="695400" cy="486300"/>
            </a:xfrm>
            <a:prstGeom prst="roundRect">
              <a:avLst>
                <a:gd fmla="val 16667" name="adj"/>
              </a:avLst>
            </a:prstGeom>
            <a:solidFill>
              <a:srgbClr val="4FA786"/>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02</a:t>
              </a:r>
              <a:endParaRPr sz="5300">
                <a:solidFill>
                  <a:srgbClr val="FFFFFF"/>
                </a:solidFill>
                <a:latin typeface="Roboto Light"/>
                <a:ea typeface="Roboto Light"/>
                <a:cs typeface="Roboto Light"/>
                <a:sym typeface="Roboto Light"/>
              </a:endParaRPr>
            </a:p>
          </p:txBody>
        </p:sp>
        <p:sp>
          <p:nvSpPr>
            <p:cNvPr id="450" name="Google Shape;450;p29"/>
            <p:cNvSpPr/>
            <p:nvPr/>
          </p:nvSpPr>
          <p:spPr>
            <a:xfrm rot="5400000">
              <a:off x="973100" y="1624950"/>
              <a:ext cx="333375" cy="188625"/>
            </a:xfrm>
            <a:prstGeom prst="flowChartExtract">
              <a:avLst/>
            </a:prstGeom>
            <a:solidFill>
              <a:srgbClr val="4FA786"/>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51" name="Google Shape;451;p29"/>
          <p:cNvSpPr txBox="1"/>
          <p:nvPr>
            <p:ph idx="13" type="subTitle"/>
          </p:nvPr>
        </p:nvSpPr>
        <p:spPr>
          <a:xfrm>
            <a:off x="0" y="4525667"/>
            <a:ext cx="236466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6. Numbered 1–3 (Green)">
  <p:cSld name="CUSTOM_2_7_1_5">
    <p:spTree>
      <p:nvGrpSpPr>
        <p:cNvPr id="452" name="Shape 452"/>
        <p:cNvGrpSpPr/>
        <p:nvPr/>
      </p:nvGrpSpPr>
      <p:grpSpPr>
        <a:xfrm>
          <a:off x="0" y="0"/>
          <a:ext cx="0" cy="0"/>
          <a:chOff x="0" y="0"/>
          <a:chExt cx="0" cy="0"/>
        </a:xfrm>
      </p:grpSpPr>
      <p:sp>
        <p:nvSpPr>
          <p:cNvPr id="453" name="Google Shape;453;p30"/>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54" name="Google Shape;454;p30"/>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455" name="Google Shape;455;p30"/>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456" name="Google Shape;456;p30"/>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457" name="Google Shape;457;p30"/>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458" name="Google Shape;458;p30"/>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59" name="Google Shape;459;p30"/>
          <p:cNvSpPr/>
          <p:nvPr/>
        </p:nvSpPr>
        <p:spPr>
          <a:xfrm flipH="1">
            <a:off x="1930911" y="5167400"/>
            <a:ext cx="6474300" cy="7100700"/>
          </a:xfrm>
          <a:prstGeom prst="round2DiagRect">
            <a:avLst>
              <a:gd fmla="val 16667" name="adj1"/>
              <a:gd fmla="val 0" name="adj2"/>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460" name="Google Shape;460;p30"/>
          <p:cNvSpPr txBox="1"/>
          <p:nvPr>
            <p:ph idx="3" type="subTitle"/>
          </p:nvPr>
        </p:nvSpPr>
        <p:spPr>
          <a:xfrm>
            <a:off x="1930897" y="5167539"/>
            <a:ext cx="6322500" cy="5911200"/>
          </a:xfrm>
          <a:prstGeom prst="rect">
            <a:avLst/>
          </a:prstGeom>
          <a:noFill/>
          <a:ln>
            <a:noFill/>
          </a:ln>
        </p:spPr>
        <p:txBody>
          <a:bodyPr anchorCtr="0" anchor="t" bIns="487575" lIns="487575" spcFirstLastPara="1" rIns="487575" wrap="square" tIns="487575">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461" name="Google Shape;461;p30"/>
          <p:cNvGrpSpPr/>
          <p:nvPr/>
        </p:nvGrpSpPr>
        <p:grpSpPr>
          <a:xfrm>
            <a:off x="1218833" y="3586941"/>
            <a:ext cx="1421954" cy="1422613"/>
            <a:chOff x="457200" y="1378813"/>
            <a:chExt cx="695400" cy="695450"/>
          </a:xfrm>
        </p:grpSpPr>
        <p:sp>
          <p:nvSpPr>
            <p:cNvPr id="462" name="Google Shape;462;p30"/>
            <p:cNvSpPr/>
            <p:nvPr/>
          </p:nvSpPr>
          <p:spPr>
            <a:xfrm>
              <a:off x="457200" y="1378813"/>
              <a:ext cx="695400" cy="621300"/>
            </a:xfrm>
            <a:prstGeom prst="roundRect">
              <a:avLst>
                <a:gd fmla="val 16667" name="adj"/>
              </a:avLst>
            </a:prstGeom>
            <a:solidFill>
              <a:srgbClr val="F7EF6A"/>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600">
                  <a:latin typeface="Roboto Light"/>
                  <a:ea typeface="Roboto Light"/>
                  <a:cs typeface="Roboto Light"/>
                  <a:sym typeface="Roboto Light"/>
                </a:rPr>
                <a:t>01</a:t>
              </a:r>
              <a:endParaRPr sz="5600">
                <a:latin typeface="Roboto Light"/>
                <a:ea typeface="Roboto Light"/>
                <a:cs typeface="Roboto Light"/>
                <a:sym typeface="Roboto Light"/>
              </a:endParaRPr>
            </a:p>
          </p:txBody>
        </p:sp>
        <p:sp>
          <p:nvSpPr>
            <p:cNvPr id="463" name="Google Shape;463;p30"/>
            <p:cNvSpPr/>
            <p:nvPr/>
          </p:nvSpPr>
          <p:spPr>
            <a:xfrm rot="10800000">
              <a:off x="634726" y="1885638"/>
              <a:ext cx="340325" cy="188625"/>
            </a:xfrm>
            <a:prstGeom prst="flowChartExtract">
              <a:avLst/>
            </a:prstGeom>
            <a:solidFill>
              <a:srgbClr val="F7EF6A"/>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grpSp>
        <p:nvGrpSpPr>
          <p:cNvPr id="464" name="Google Shape;464;p30"/>
          <p:cNvGrpSpPr/>
          <p:nvPr/>
        </p:nvGrpSpPr>
        <p:grpSpPr>
          <a:xfrm>
            <a:off x="8608308" y="3586941"/>
            <a:ext cx="1421954" cy="1422613"/>
            <a:chOff x="457200" y="1378813"/>
            <a:chExt cx="695400" cy="695450"/>
          </a:xfrm>
        </p:grpSpPr>
        <p:sp>
          <p:nvSpPr>
            <p:cNvPr id="465" name="Google Shape;465;p30"/>
            <p:cNvSpPr/>
            <p:nvPr/>
          </p:nvSpPr>
          <p:spPr>
            <a:xfrm>
              <a:off x="457200" y="1378813"/>
              <a:ext cx="695400" cy="621300"/>
            </a:xfrm>
            <a:prstGeom prst="roundRect">
              <a:avLst>
                <a:gd fmla="val 16667" name="adj"/>
              </a:avLst>
            </a:prstGeom>
            <a:solidFill>
              <a:srgbClr val="AFCA5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600">
                  <a:latin typeface="Roboto Light"/>
                  <a:ea typeface="Roboto Light"/>
                  <a:cs typeface="Roboto Light"/>
                  <a:sym typeface="Roboto Light"/>
                </a:rPr>
                <a:t>02</a:t>
              </a:r>
              <a:endParaRPr sz="5600">
                <a:latin typeface="Roboto Light"/>
                <a:ea typeface="Roboto Light"/>
                <a:cs typeface="Roboto Light"/>
                <a:sym typeface="Roboto Light"/>
              </a:endParaRPr>
            </a:p>
          </p:txBody>
        </p:sp>
        <p:sp>
          <p:nvSpPr>
            <p:cNvPr id="466" name="Google Shape;466;p30"/>
            <p:cNvSpPr/>
            <p:nvPr/>
          </p:nvSpPr>
          <p:spPr>
            <a:xfrm rot="10800000">
              <a:off x="634726" y="1885638"/>
              <a:ext cx="340325" cy="188625"/>
            </a:xfrm>
            <a:prstGeom prst="flowChartExtract">
              <a:avLst/>
            </a:prstGeom>
            <a:solidFill>
              <a:srgbClr val="AFCA5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67" name="Google Shape;467;p30"/>
          <p:cNvSpPr/>
          <p:nvPr/>
        </p:nvSpPr>
        <p:spPr>
          <a:xfrm flipH="1">
            <a:off x="9320386" y="5167400"/>
            <a:ext cx="6474300" cy="7100700"/>
          </a:xfrm>
          <a:prstGeom prst="round2DiagRect">
            <a:avLst>
              <a:gd fmla="val 16667" name="adj1"/>
              <a:gd fmla="val 0" name="adj2"/>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468" name="Google Shape;468;p30"/>
          <p:cNvSpPr txBox="1"/>
          <p:nvPr>
            <p:ph idx="4" type="subTitle"/>
          </p:nvPr>
        </p:nvSpPr>
        <p:spPr>
          <a:xfrm>
            <a:off x="9320372" y="5167565"/>
            <a:ext cx="6322500" cy="7100700"/>
          </a:xfrm>
          <a:prstGeom prst="rect">
            <a:avLst/>
          </a:prstGeom>
          <a:noFill/>
          <a:ln>
            <a:noFill/>
          </a:ln>
        </p:spPr>
        <p:txBody>
          <a:bodyPr anchorCtr="0" anchor="t" bIns="487575" lIns="487575" spcFirstLastPara="1" rIns="487575" wrap="square" tIns="487575">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469" name="Google Shape;469;p30"/>
          <p:cNvGrpSpPr/>
          <p:nvPr/>
        </p:nvGrpSpPr>
        <p:grpSpPr>
          <a:xfrm>
            <a:off x="16353290" y="3588941"/>
            <a:ext cx="1421954" cy="1422613"/>
            <a:chOff x="457200" y="1378813"/>
            <a:chExt cx="695400" cy="695450"/>
          </a:xfrm>
        </p:grpSpPr>
        <p:sp>
          <p:nvSpPr>
            <p:cNvPr id="470" name="Google Shape;470;p30"/>
            <p:cNvSpPr/>
            <p:nvPr/>
          </p:nvSpPr>
          <p:spPr>
            <a:xfrm>
              <a:off x="457200" y="1378813"/>
              <a:ext cx="695400" cy="621300"/>
            </a:xfrm>
            <a:prstGeom prst="roundRect">
              <a:avLst>
                <a:gd fmla="val 16667" name="adj"/>
              </a:avLst>
            </a:prstGeom>
            <a:solidFill>
              <a:srgbClr val="4FA786"/>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600">
                  <a:latin typeface="Roboto Light"/>
                  <a:ea typeface="Roboto Light"/>
                  <a:cs typeface="Roboto Light"/>
                  <a:sym typeface="Roboto Light"/>
                </a:rPr>
                <a:t>03</a:t>
              </a:r>
              <a:endParaRPr sz="5600">
                <a:latin typeface="Roboto Light"/>
                <a:ea typeface="Roboto Light"/>
                <a:cs typeface="Roboto Light"/>
                <a:sym typeface="Roboto Light"/>
              </a:endParaRPr>
            </a:p>
          </p:txBody>
        </p:sp>
        <p:sp>
          <p:nvSpPr>
            <p:cNvPr id="471" name="Google Shape;471;p30"/>
            <p:cNvSpPr/>
            <p:nvPr/>
          </p:nvSpPr>
          <p:spPr>
            <a:xfrm rot="10800000">
              <a:off x="634726" y="1885638"/>
              <a:ext cx="340325" cy="188625"/>
            </a:xfrm>
            <a:prstGeom prst="flowChartExtract">
              <a:avLst/>
            </a:prstGeom>
            <a:solidFill>
              <a:srgbClr val="4FA786"/>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72" name="Google Shape;472;p30"/>
          <p:cNvSpPr/>
          <p:nvPr/>
        </p:nvSpPr>
        <p:spPr>
          <a:xfrm flipH="1">
            <a:off x="17065368" y="5169400"/>
            <a:ext cx="6474300" cy="7100700"/>
          </a:xfrm>
          <a:prstGeom prst="round2DiagRect">
            <a:avLst>
              <a:gd fmla="val 16667" name="adj1"/>
              <a:gd fmla="val 0" name="adj2"/>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473" name="Google Shape;473;p30"/>
          <p:cNvSpPr txBox="1"/>
          <p:nvPr>
            <p:ph idx="5" type="subTitle"/>
          </p:nvPr>
        </p:nvSpPr>
        <p:spPr>
          <a:xfrm>
            <a:off x="17065355" y="5169565"/>
            <a:ext cx="6322500" cy="7100700"/>
          </a:xfrm>
          <a:prstGeom prst="rect">
            <a:avLst/>
          </a:prstGeom>
          <a:noFill/>
          <a:ln>
            <a:noFill/>
          </a:ln>
        </p:spPr>
        <p:txBody>
          <a:bodyPr anchorCtr="0" anchor="t" bIns="487575" lIns="487575" spcFirstLastPara="1" rIns="487575" wrap="square" tIns="487575">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7. Numbered 1–2 (Blue)">
  <p:cSld name="CUSTOM_2_7_1_5_2_1">
    <p:spTree>
      <p:nvGrpSpPr>
        <p:cNvPr id="474" name="Shape 474"/>
        <p:cNvGrpSpPr/>
        <p:nvPr/>
      </p:nvGrpSpPr>
      <p:grpSpPr>
        <a:xfrm>
          <a:off x="0" y="0"/>
          <a:ext cx="0" cy="0"/>
          <a:chOff x="0" y="0"/>
          <a:chExt cx="0" cy="0"/>
        </a:xfrm>
      </p:grpSpPr>
      <p:pic>
        <p:nvPicPr>
          <p:cNvPr id="475" name="Google Shape;475;p31"/>
          <p:cNvPicPr preferRelativeResize="0"/>
          <p:nvPr/>
        </p:nvPicPr>
        <p:blipFill>
          <a:blip r:embed="rId2">
            <a:alphaModFix/>
          </a:blip>
          <a:stretch>
            <a:fillRect/>
          </a:stretch>
        </p:blipFill>
        <p:spPr>
          <a:xfrm>
            <a:off x="11427057" y="3154800"/>
            <a:ext cx="2206013" cy="9764321"/>
          </a:xfrm>
          <a:prstGeom prst="rect">
            <a:avLst/>
          </a:prstGeom>
          <a:noFill/>
          <a:ln>
            <a:noFill/>
          </a:ln>
        </p:spPr>
      </p:pic>
      <p:sp>
        <p:nvSpPr>
          <p:cNvPr id="476" name="Google Shape;476;p31"/>
          <p:cNvSpPr/>
          <p:nvPr/>
        </p:nvSpPr>
        <p:spPr>
          <a:xfrm>
            <a:off x="2869453" y="3796133"/>
            <a:ext cx="8379300" cy="1269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477" name="Google Shape;477;p31"/>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78" name="Google Shape;478;p31"/>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479" name="Google Shape;479;p31"/>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480" name="Google Shape;480;p31"/>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481" name="Google Shape;481;p31"/>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482" name="Google Shape;482;p31"/>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83" name="Google Shape;483;p31"/>
          <p:cNvSpPr/>
          <p:nvPr/>
        </p:nvSpPr>
        <p:spPr>
          <a:xfrm>
            <a:off x="1218900" y="3790141"/>
            <a:ext cx="1422000" cy="1271100"/>
          </a:xfrm>
          <a:prstGeom prst="roundRect">
            <a:avLst>
              <a:gd fmla="val 16667" name="adj"/>
            </a:avLst>
          </a:prstGeom>
          <a:solidFill>
            <a:srgbClr val="AFC0DC"/>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t/>
            </a:r>
            <a:endParaRPr sz="5600">
              <a:latin typeface="Roboto Light"/>
              <a:ea typeface="Roboto Light"/>
              <a:cs typeface="Roboto Light"/>
              <a:sym typeface="Roboto Light"/>
            </a:endParaRPr>
          </a:p>
        </p:txBody>
      </p:sp>
      <p:sp>
        <p:nvSpPr>
          <p:cNvPr id="484" name="Google Shape;484;p31"/>
          <p:cNvSpPr/>
          <p:nvPr/>
        </p:nvSpPr>
        <p:spPr>
          <a:xfrm rot="10800000">
            <a:off x="1581906" y="4826902"/>
            <a:ext cx="695897" cy="385851"/>
          </a:xfrm>
          <a:prstGeom prst="flowChartExtract">
            <a:avLst/>
          </a:prstGeom>
          <a:solidFill>
            <a:srgbClr val="AFC0DC"/>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485" name="Google Shape;485;p31"/>
          <p:cNvSpPr txBox="1"/>
          <p:nvPr>
            <p:ph idx="3" type="subTitle"/>
          </p:nvPr>
        </p:nvSpPr>
        <p:spPr>
          <a:xfrm>
            <a:off x="-32791" y="5695600"/>
            <a:ext cx="11459400" cy="6785700"/>
          </a:xfrm>
          <a:prstGeom prst="rect">
            <a:avLst/>
          </a:prstGeom>
          <a:noFill/>
          <a:ln>
            <a:noFill/>
          </a:ln>
        </p:spPr>
        <p:txBody>
          <a:bodyPr anchorCtr="0" anchor="t" bIns="0" lIns="1219000" spcFirstLastPara="1" rIns="1219000" wrap="square" tIns="0">
            <a:noAutofit/>
          </a:bodyPr>
          <a:lstStyle>
            <a:lvl1pPr lvl="0" rtl="0">
              <a:lnSpc>
                <a:spcPct val="115000"/>
              </a:lnSpc>
              <a:spcBef>
                <a:spcPts val="0"/>
              </a:spcBef>
              <a:spcAft>
                <a:spcPts val="0"/>
              </a:spcAft>
              <a:buNone/>
              <a:defRPr sz="32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86" name="Google Shape;486;p31"/>
          <p:cNvSpPr txBox="1"/>
          <p:nvPr>
            <p:ph idx="4" type="subTitle"/>
          </p:nvPr>
        </p:nvSpPr>
        <p:spPr>
          <a:xfrm>
            <a:off x="2869453" y="3795933"/>
            <a:ext cx="8151600" cy="1269600"/>
          </a:xfrm>
          <a:prstGeom prst="rect">
            <a:avLst/>
          </a:prstGeom>
          <a:noFill/>
          <a:ln>
            <a:noFill/>
          </a:ln>
        </p:spPr>
        <p:txBody>
          <a:bodyPr anchorCtr="0" anchor="ctr" bIns="0" lIns="487575" spcFirstLastPara="1" rIns="1219000" wrap="square" tIns="0">
            <a:noAutofit/>
          </a:bodyPr>
          <a:lstStyle>
            <a:lvl1pPr lvl="0" rtl="0">
              <a:lnSpc>
                <a:spcPct val="115000"/>
              </a:lnSpc>
              <a:spcBef>
                <a:spcPts val="0"/>
              </a:spcBef>
              <a:spcAft>
                <a:spcPts val="0"/>
              </a:spcAft>
              <a:buNone/>
              <a:defRPr sz="32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87" name="Google Shape;487;p31"/>
          <p:cNvSpPr/>
          <p:nvPr/>
        </p:nvSpPr>
        <p:spPr>
          <a:xfrm>
            <a:off x="14810609" y="3802133"/>
            <a:ext cx="8379300" cy="1269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88" name="Google Shape;488;p31"/>
          <p:cNvGrpSpPr/>
          <p:nvPr/>
        </p:nvGrpSpPr>
        <p:grpSpPr>
          <a:xfrm>
            <a:off x="13160055" y="3796141"/>
            <a:ext cx="1421954" cy="1422613"/>
            <a:chOff x="457200" y="1378813"/>
            <a:chExt cx="695400" cy="695450"/>
          </a:xfrm>
        </p:grpSpPr>
        <p:sp>
          <p:nvSpPr>
            <p:cNvPr id="489" name="Google Shape;489;p31"/>
            <p:cNvSpPr/>
            <p:nvPr/>
          </p:nvSpPr>
          <p:spPr>
            <a:xfrm>
              <a:off x="457200" y="1378813"/>
              <a:ext cx="695400" cy="621300"/>
            </a:xfrm>
            <a:prstGeom prst="roundRect">
              <a:avLst>
                <a:gd fmla="val 16667" name="adj"/>
              </a:avLst>
            </a:prstGeom>
            <a:solidFill>
              <a:srgbClr val="365C8B"/>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t/>
              </a:r>
              <a:endParaRPr sz="5600">
                <a:solidFill>
                  <a:srgbClr val="FFFFFF"/>
                </a:solidFill>
                <a:latin typeface="Roboto Light"/>
                <a:ea typeface="Roboto Light"/>
                <a:cs typeface="Roboto Light"/>
                <a:sym typeface="Roboto Light"/>
              </a:endParaRPr>
            </a:p>
          </p:txBody>
        </p:sp>
        <p:sp>
          <p:nvSpPr>
            <p:cNvPr id="490" name="Google Shape;490;p31"/>
            <p:cNvSpPr/>
            <p:nvPr/>
          </p:nvSpPr>
          <p:spPr>
            <a:xfrm rot="10800000">
              <a:off x="634726" y="1885638"/>
              <a:ext cx="340325" cy="188625"/>
            </a:xfrm>
            <a:prstGeom prst="flowChartExtract">
              <a:avLst/>
            </a:prstGeom>
            <a:solidFill>
              <a:srgbClr val="365C8B"/>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91" name="Google Shape;491;p31"/>
          <p:cNvSpPr txBox="1"/>
          <p:nvPr>
            <p:ph idx="5" type="subTitle"/>
          </p:nvPr>
        </p:nvSpPr>
        <p:spPr>
          <a:xfrm>
            <a:off x="11908365" y="5701600"/>
            <a:ext cx="11459400" cy="6785700"/>
          </a:xfrm>
          <a:prstGeom prst="rect">
            <a:avLst/>
          </a:prstGeom>
          <a:noFill/>
          <a:ln>
            <a:noFill/>
          </a:ln>
        </p:spPr>
        <p:txBody>
          <a:bodyPr anchorCtr="0" anchor="t" bIns="0" lIns="1219000" spcFirstLastPara="1" rIns="1219000" wrap="square" tIns="0">
            <a:noAutofit/>
          </a:bodyPr>
          <a:lstStyle>
            <a:lvl1pPr lvl="0" rtl="0">
              <a:lnSpc>
                <a:spcPct val="115000"/>
              </a:lnSpc>
              <a:spcBef>
                <a:spcPts val="0"/>
              </a:spcBef>
              <a:spcAft>
                <a:spcPts val="0"/>
              </a:spcAft>
              <a:buNone/>
              <a:defRPr sz="32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92" name="Google Shape;492;p31"/>
          <p:cNvSpPr txBox="1"/>
          <p:nvPr>
            <p:ph idx="6" type="subTitle"/>
          </p:nvPr>
        </p:nvSpPr>
        <p:spPr>
          <a:xfrm>
            <a:off x="14810609" y="3801933"/>
            <a:ext cx="8151600" cy="1269600"/>
          </a:xfrm>
          <a:prstGeom prst="rect">
            <a:avLst/>
          </a:prstGeom>
          <a:noFill/>
          <a:ln>
            <a:noFill/>
          </a:ln>
        </p:spPr>
        <p:txBody>
          <a:bodyPr anchorCtr="0" anchor="ctr" bIns="0" lIns="487575" spcFirstLastPara="1" rIns="1219000" wrap="square" tIns="0">
            <a:noAutofit/>
          </a:bodyPr>
          <a:lstStyle>
            <a:lvl1pPr lvl="0" rtl="0">
              <a:lnSpc>
                <a:spcPct val="115000"/>
              </a:lnSpc>
              <a:spcBef>
                <a:spcPts val="0"/>
              </a:spcBef>
              <a:spcAft>
                <a:spcPts val="0"/>
              </a:spcAft>
              <a:buNone/>
              <a:defRPr sz="32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93" name="Google Shape;493;p31"/>
          <p:cNvSpPr txBox="1"/>
          <p:nvPr>
            <p:ph idx="7" type="subTitle"/>
          </p:nvPr>
        </p:nvSpPr>
        <p:spPr>
          <a:xfrm>
            <a:off x="1218882" y="3730752"/>
            <a:ext cx="1422000" cy="1271100"/>
          </a:xfrm>
          <a:prstGeom prst="rect">
            <a:avLst/>
          </a:prstGeom>
          <a:noFill/>
          <a:ln>
            <a:noFill/>
          </a:ln>
        </p:spPr>
        <p:txBody>
          <a:bodyPr anchorCtr="0" anchor="t" bIns="0" lIns="0" spcFirstLastPara="1" rIns="0" wrap="square" tIns="243750">
            <a:noAutofit/>
          </a:bodyPr>
          <a:lstStyle>
            <a:lvl1pPr lvl="0" rtl="0" algn="ctr">
              <a:spcBef>
                <a:spcPts val="0"/>
              </a:spcBef>
              <a:spcAft>
                <a:spcPts val="0"/>
              </a:spcAft>
              <a:buNone/>
              <a:defRPr sz="5600">
                <a:latin typeface="Roboto Light"/>
                <a:ea typeface="Roboto Light"/>
                <a:cs typeface="Roboto Light"/>
                <a:sym typeface="Roboto Light"/>
              </a:defRPr>
            </a:lvl1pPr>
            <a:lvl2pPr lvl="1" rtl="0" algn="ctr">
              <a:spcBef>
                <a:spcPts val="0"/>
              </a:spcBef>
              <a:spcAft>
                <a:spcPts val="0"/>
              </a:spcAft>
              <a:buNone/>
              <a:defRPr sz="3700"/>
            </a:lvl2pPr>
            <a:lvl3pPr lvl="2" rtl="0" algn="ctr">
              <a:spcBef>
                <a:spcPts val="0"/>
              </a:spcBef>
              <a:spcAft>
                <a:spcPts val="0"/>
              </a:spcAft>
              <a:buNone/>
              <a:defRPr sz="3700"/>
            </a:lvl3pPr>
            <a:lvl4pPr lvl="3" rtl="0" algn="ctr">
              <a:spcBef>
                <a:spcPts val="0"/>
              </a:spcBef>
              <a:spcAft>
                <a:spcPts val="0"/>
              </a:spcAft>
              <a:buNone/>
              <a:defRPr sz="3700"/>
            </a:lvl4pPr>
            <a:lvl5pPr lvl="4" rtl="0" algn="ctr">
              <a:spcBef>
                <a:spcPts val="0"/>
              </a:spcBef>
              <a:spcAft>
                <a:spcPts val="0"/>
              </a:spcAft>
              <a:buNone/>
              <a:defRPr sz="3700"/>
            </a:lvl5pPr>
            <a:lvl6pPr lvl="5" rtl="0" algn="ctr">
              <a:spcBef>
                <a:spcPts val="0"/>
              </a:spcBef>
              <a:spcAft>
                <a:spcPts val="0"/>
              </a:spcAft>
              <a:buNone/>
              <a:defRPr sz="3700"/>
            </a:lvl6pPr>
            <a:lvl7pPr lvl="6" rtl="0" algn="ctr">
              <a:spcBef>
                <a:spcPts val="0"/>
              </a:spcBef>
              <a:spcAft>
                <a:spcPts val="0"/>
              </a:spcAft>
              <a:buNone/>
              <a:defRPr sz="3700"/>
            </a:lvl7pPr>
            <a:lvl8pPr lvl="7" rtl="0" algn="ctr">
              <a:spcBef>
                <a:spcPts val="0"/>
              </a:spcBef>
              <a:spcAft>
                <a:spcPts val="0"/>
              </a:spcAft>
              <a:buNone/>
              <a:defRPr sz="3700"/>
            </a:lvl8pPr>
            <a:lvl9pPr lvl="8" rtl="0" algn="ctr">
              <a:spcBef>
                <a:spcPts val="0"/>
              </a:spcBef>
              <a:spcAft>
                <a:spcPts val="0"/>
              </a:spcAft>
              <a:buNone/>
              <a:defRPr sz="3700"/>
            </a:lvl9pPr>
          </a:lstStyle>
          <a:p/>
        </p:txBody>
      </p:sp>
      <p:sp>
        <p:nvSpPr>
          <p:cNvPr id="494" name="Google Shape;494;p31"/>
          <p:cNvSpPr txBox="1"/>
          <p:nvPr>
            <p:ph idx="8" type="subTitle"/>
          </p:nvPr>
        </p:nvSpPr>
        <p:spPr>
          <a:xfrm>
            <a:off x="13159972" y="3730752"/>
            <a:ext cx="1422000" cy="1422300"/>
          </a:xfrm>
          <a:prstGeom prst="rect">
            <a:avLst/>
          </a:prstGeom>
          <a:noFill/>
          <a:ln>
            <a:noFill/>
          </a:ln>
        </p:spPr>
        <p:txBody>
          <a:bodyPr anchorCtr="0" anchor="t" bIns="0" lIns="0" spcFirstLastPara="1" rIns="0" wrap="square" tIns="243750">
            <a:noAutofit/>
          </a:bodyPr>
          <a:lstStyle>
            <a:lvl1pPr lvl="0" rtl="0" algn="ctr">
              <a:spcBef>
                <a:spcPts val="0"/>
              </a:spcBef>
              <a:spcAft>
                <a:spcPts val="0"/>
              </a:spcAft>
              <a:buNone/>
              <a:defRPr sz="5600">
                <a:solidFill>
                  <a:srgbClr val="FFFFFF"/>
                </a:solidFill>
                <a:latin typeface="Roboto Light"/>
                <a:ea typeface="Roboto Light"/>
                <a:cs typeface="Roboto Light"/>
                <a:sym typeface="Roboto Light"/>
              </a:defRPr>
            </a:lvl1pPr>
            <a:lvl2pPr lvl="1" rtl="0" algn="ctr">
              <a:spcBef>
                <a:spcPts val="0"/>
              </a:spcBef>
              <a:spcAft>
                <a:spcPts val="0"/>
              </a:spcAft>
              <a:buNone/>
              <a:defRPr sz="3700"/>
            </a:lvl2pPr>
            <a:lvl3pPr lvl="2" rtl="0" algn="ctr">
              <a:spcBef>
                <a:spcPts val="0"/>
              </a:spcBef>
              <a:spcAft>
                <a:spcPts val="0"/>
              </a:spcAft>
              <a:buNone/>
              <a:defRPr sz="3700"/>
            </a:lvl3pPr>
            <a:lvl4pPr lvl="3" rtl="0" algn="ctr">
              <a:spcBef>
                <a:spcPts val="0"/>
              </a:spcBef>
              <a:spcAft>
                <a:spcPts val="0"/>
              </a:spcAft>
              <a:buNone/>
              <a:defRPr sz="3700"/>
            </a:lvl4pPr>
            <a:lvl5pPr lvl="4" rtl="0" algn="ctr">
              <a:spcBef>
                <a:spcPts val="0"/>
              </a:spcBef>
              <a:spcAft>
                <a:spcPts val="0"/>
              </a:spcAft>
              <a:buNone/>
              <a:defRPr sz="3700"/>
            </a:lvl5pPr>
            <a:lvl6pPr lvl="5" rtl="0" algn="ctr">
              <a:spcBef>
                <a:spcPts val="0"/>
              </a:spcBef>
              <a:spcAft>
                <a:spcPts val="0"/>
              </a:spcAft>
              <a:buNone/>
              <a:defRPr sz="3700"/>
            </a:lvl6pPr>
            <a:lvl7pPr lvl="6" rtl="0" algn="ctr">
              <a:spcBef>
                <a:spcPts val="0"/>
              </a:spcBef>
              <a:spcAft>
                <a:spcPts val="0"/>
              </a:spcAft>
              <a:buNone/>
              <a:defRPr sz="3700"/>
            </a:lvl7pPr>
            <a:lvl8pPr lvl="7" rtl="0" algn="ctr">
              <a:spcBef>
                <a:spcPts val="0"/>
              </a:spcBef>
              <a:spcAft>
                <a:spcPts val="0"/>
              </a:spcAft>
              <a:buNone/>
              <a:defRPr sz="3700"/>
            </a:lvl8pPr>
            <a:lvl9pPr lvl="8" rtl="0" algn="ctr">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Title Slide: Web Development">
  <p:cSld name="CUSTOM_2_3_1_1_1_1_1_2_1_2_1_1_1_1_2_2_1_2">
    <p:spTree>
      <p:nvGrpSpPr>
        <p:cNvPr id="18" name="Shape 18"/>
        <p:cNvGrpSpPr/>
        <p:nvPr/>
      </p:nvGrpSpPr>
      <p:grpSpPr>
        <a:xfrm>
          <a:off x="0" y="0"/>
          <a:ext cx="0" cy="0"/>
          <a:chOff x="0" y="0"/>
          <a:chExt cx="0" cy="0"/>
        </a:xfrm>
      </p:grpSpPr>
      <p:pic>
        <p:nvPicPr>
          <p:cNvPr id="19" name="Google Shape;19;p5"/>
          <p:cNvPicPr preferRelativeResize="0"/>
          <p:nvPr/>
        </p:nvPicPr>
        <p:blipFill rotWithShape="1">
          <a:blip r:embed="rId2">
            <a:alphaModFix/>
          </a:blip>
          <a:srcRect b="2498" l="0" r="0" t="2489"/>
          <a:stretch/>
        </p:blipFill>
        <p:spPr>
          <a:xfrm>
            <a:off x="731329" y="733016"/>
            <a:ext cx="22914989" cy="12249981"/>
          </a:xfrm>
          <a:prstGeom prst="rect">
            <a:avLst/>
          </a:prstGeom>
          <a:noFill/>
          <a:ln>
            <a:noFill/>
          </a:ln>
          <a:effectLst>
            <a:outerShdw blurRad="57150" rotWithShape="0" algn="bl" dir="5400000" dist="19050">
              <a:srgbClr val="000000">
                <a:alpha val="50000"/>
              </a:srgbClr>
            </a:outerShdw>
          </a:effectLst>
        </p:spPr>
      </p:pic>
      <p:sp>
        <p:nvSpPr>
          <p:cNvPr id="20" name="Google Shape;20;p5"/>
          <p:cNvSpPr/>
          <p:nvPr/>
        </p:nvSpPr>
        <p:spPr>
          <a:xfrm>
            <a:off x="730210" y="10152267"/>
            <a:ext cx="22917300" cy="283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 name="Google Shape;21;p5"/>
          <p:cNvSpPr txBox="1"/>
          <p:nvPr/>
        </p:nvSpPr>
        <p:spPr>
          <a:xfrm>
            <a:off x="549990" y="12983333"/>
            <a:ext cx="23096400" cy="495300"/>
          </a:xfrm>
          <a:prstGeom prst="rect">
            <a:avLst/>
          </a:prstGeom>
          <a:noFill/>
          <a:ln>
            <a:noFill/>
          </a:ln>
        </p:spPr>
        <p:txBody>
          <a:bodyPr anchorCtr="0" anchor="ctr" bIns="243750" lIns="243750" spcFirstLastPara="1" rIns="0" wrap="square" tIns="243750">
            <a:noAutofit/>
          </a:bodyPr>
          <a:lstStyle/>
          <a:p>
            <a:pPr indent="0" lvl="0" marL="0" rtl="0" algn="l">
              <a:spcBef>
                <a:spcPts val="0"/>
              </a:spcBef>
              <a:spcAft>
                <a:spcPts val="0"/>
              </a:spcAft>
              <a:buClr>
                <a:schemeClr val="dk1"/>
              </a:buClr>
              <a:buSzPts val="2900"/>
              <a:buFont typeface="Arial"/>
              <a:buNone/>
            </a:pPr>
            <a:r>
              <a:t/>
            </a:r>
            <a:endParaRPr sz="1600">
              <a:solidFill>
                <a:schemeClr val="dk1"/>
              </a:solidFill>
            </a:endParaRPr>
          </a:p>
          <a:p>
            <a:pPr indent="0" lvl="0" marL="0" rtl="0" algn="l">
              <a:spcBef>
                <a:spcPts val="0"/>
              </a:spcBef>
              <a:spcAft>
                <a:spcPts val="0"/>
              </a:spcAft>
              <a:buNone/>
            </a:pPr>
            <a:r>
              <a:rPr lang="en-US" sz="1600">
                <a:solidFill>
                  <a:schemeClr val="dk1"/>
                </a:solidFill>
              </a:rPr>
              <a:t>© 2019 Trilogy Education Services, Inc. </a:t>
            </a:r>
            <a:endParaRPr sz="1600"/>
          </a:p>
        </p:txBody>
      </p:sp>
      <p:sp>
        <p:nvSpPr>
          <p:cNvPr id="22" name="Google Shape;22;p5"/>
          <p:cNvSpPr txBox="1"/>
          <p:nvPr/>
        </p:nvSpPr>
        <p:spPr>
          <a:xfrm>
            <a:off x="732609" y="10620000"/>
            <a:ext cx="22914900" cy="989700"/>
          </a:xfrm>
          <a:prstGeom prst="rect">
            <a:avLst/>
          </a:prstGeom>
          <a:noFill/>
          <a:ln>
            <a:noFill/>
          </a:ln>
        </p:spPr>
        <p:txBody>
          <a:bodyPr anchorCtr="0" anchor="t" bIns="243750" lIns="243750" spcFirstLastPara="1" rIns="3169325" wrap="square" tIns="243750">
            <a:noAutofit/>
          </a:bodyPr>
          <a:lstStyle/>
          <a:p>
            <a:pPr indent="0" lvl="0" marL="0" rtl="0" algn="r">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Web Development</a:t>
            </a:r>
            <a:endParaRPr sz="4800">
              <a:solidFill>
                <a:srgbClr val="FFFFFF"/>
              </a:solidFill>
              <a:latin typeface="Roboto Medium"/>
              <a:ea typeface="Roboto Medium"/>
              <a:cs typeface="Roboto Medium"/>
              <a:sym typeface="Roboto Medium"/>
            </a:endParaRPr>
          </a:p>
        </p:txBody>
      </p:sp>
      <p:pic>
        <p:nvPicPr>
          <p:cNvPr id="23" name="Google Shape;23;p5"/>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rotWithShape="0" algn="bl" dir="5400000" dist="19050">
              <a:srgbClr val="000000">
                <a:alpha val="50000"/>
              </a:srgbClr>
            </a:outerShdw>
          </a:effectLst>
        </p:spPr>
      </p:pic>
      <p:sp>
        <p:nvSpPr>
          <p:cNvPr id="24" name="Google Shape;24;p5"/>
          <p:cNvSpPr txBox="1"/>
          <p:nvPr>
            <p:ph type="title"/>
          </p:nvPr>
        </p:nvSpPr>
        <p:spPr>
          <a:xfrm>
            <a:off x="1401235" y="11519400"/>
            <a:ext cx="22246200" cy="851100"/>
          </a:xfrm>
          <a:prstGeom prst="rect">
            <a:avLst/>
          </a:prstGeom>
          <a:noFill/>
          <a:ln>
            <a:noFill/>
          </a:ln>
        </p:spPr>
        <p:txBody>
          <a:bodyPr anchorCtr="0" anchor="ctr" bIns="0" lIns="0" spcFirstLastPara="1" rIns="3169325" wrap="square" tIns="24325">
            <a:noAutofit/>
          </a:bodyPr>
          <a:lstStyle>
            <a:lvl1pPr lvl="0" rtl="0" algn="r">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5" name="Google Shape;25;p5"/>
          <p:cNvSpPr txBox="1"/>
          <p:nvPr>
            <p:ph idx="2" type="title"/>
          </p:nvPr>
        </p:nvSpPr>
        <p:spPr>
          <a:xfrm>
            <a:off x="731409" y="4876800"/>
            <a:ext cx="22914900" cy="3327900"/>
          </a:xfrm>
          <a:prstGeom prst="rect">
            <a:avLst/>
          </a:prstGeom>
          <a:noFill/>
          <a:ln>
            <a:noFill/>
          </a:ln>
        </p:spPr>
        <p:txBody>
          <a:bodyPr anchorCtr="0" anchor="t" bIns="1219000" lIns="7679600" spcFirstLastPara="1" rIns="1219000" wrap="square" tIns="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6" name="Google Shape;26;p5"/>
          <p:cNvSpPr txBox="1"/>
          <p:nvPr>
            <p:ph idx="3" type="title"/>
          </p:nvPr>
        </p:nvSpPr>
        <p:spPr>
          <a:xfrm>
            <a:off x="1401235" y="9192067"/>
            <a:ext cx="22246200" cy="960000"/>
          </a:xfrm>
          <a:prstGeom prst="rect">
            <a:avLst/>
          </a:prstGeom>
          <a:noFill/>
          <a:ln>
            <a:noFill/>
          </a:ln>
        </p:spPr>
        <p:txBody>
          <a:bodyPr anchorCtr="0" anchor="ctr" bIns="0" lIns="8532925" spcFirstLastPara="1" rIns="731350" wrap="square" tIns="24325">
            <a:noAutofit/>
          </a:bodyPr>
          <a:lstStyle>
            <a:lvl1pPr lvl="0" rtl="0" algn="r">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b="1" sz="3700"/>
            </a:lvl2pPr>
            <a:lvl3pPr lvl="2" rtl="0">
              <a:spcBef>
                <a:spcPts val="0"/>
              </a:spcBef>
              <a:spcAft>
                <a:spcPts val="0"/>
              </a:spcAft>
              <a:buNone/>
              <a:defRPr b="1" sz="3700"/>
            </a:lvl3pPr>
            <a:lvl4pPr lvl="3" rtl="0">
              <a:spcBef>
                <a:spcPts val="0"/>
              </a:spcBef>
              <a:spcAft>
                <a:spcPts val="0"/>
              </a:spcAft>
              <a:buNone/>
              <a:defRPr b="1" sz="3700"/>
            </a:lvl4pPr>
            <a:lvl5pPr lvl="4" rtl="0">
              <a:spcBef>
                <a:spcPts val="0"/>
              </a:spcBef>
              <a:spcAft>
                <a:spcPts val="0"/>
              </a:spcAft>
              <a:buNone/>
              <a:defRPr b="1" sz="3700"/>
            </a:lvl5pPr>
            <a:lvl6pPr lvl="5" rtl="0">
              <a:spcBef>
                <a:spcPts val="0"/>
              </a:spcBef>
              <a:spcAft>
                <a:spcPts val="0"/>
              </a:spcAft>
              <a:buNone/>
              <a:defRPr b="1" sz="3700"/>
            </a:lvl6pPr>
            <a:lvl7pPr lvl="6" rtl="0">
              <a:spcBef>
                <a:spcPts val="0"/>
              </a:spcBef>
              <a:spcAft>
                <a:spcPts val="0"/>
              </a:spcAft>
              <a:buNone/>
              <a:defRPr b="1" sz="3700"/>
            </a:lvl7pPr>
            <a:lvl8pPr lvl="7" rtl="0">
              <a:spcBef>
                <a:spcPts val="0"/>
              </a:spcBef>
              <a:spcAft>
                <a:spcPts val="0"/>
              </a:spcAft>
              <a:buNone/>
              <a:defRPr b="1" sz="3700"/>
            </a:lvl8pPr>
            <a:lvl9pPr lvl="8" rtl="0">
              <a:spcBef>
                <a:spcPts val="0"/>
              </a:spcBef>
              <a:spcAft>
                <a:spcPts val="0"/>
              </a:spcAft>
              <a:buNone/>
              <a:defRPr b="1" sz="3700"/>
            </a:lvl9pPr>
          </a:lstStyle>
          <a:p/>
        </p:txBody>
      </p:sp>
      <p:pic>
        <p:nvPicPr>
          <p:cNvPr id="27" name="Google Shape;27;p5"/>
          <p:cNvPicPr preferRelativeResize="0"/>
          <p:nvPr/>
        </p:nvPicPr>
        <p:blipFill>
          <a:blip r:embed="rId4">
            <a:alphaModFix/>
          </a:blip>
          <a:stretch>
            <a:fillRect/>
          </a:stretch>
        </p:blipFill>
        <p:spPr>
          <a:xfrm>
            <a:off x="2069089" y="3283233"/>
            <a:ext cx="6094420" cy="4540334"/>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8. Numbered 1–5 (Grey)">
  <p:cSld name="CUSTOM_2_7_1_5_1">
    <p:spTree>
      <p:nvGrpSpPr>
        <p:cNvPr id="495" name="Shape 495"/>
        <p:cNvGrpSpPr/>
        <p:nvPr/>
      </p:nvGrpSpPr>
      <p:grpSpPr>
        <a:xfrm>
          <a:off x="0" y="0"/>
          <a:ext cx="0" cy="0"/>
          <a:chOff x="0" y="0"/>
          <a:chExt cx="0" cy="0"/>
        </a:xfrm>
      </p:grpSpPr>
      <p:sp>
        <p:nvSpPr>
          <p:cNvPr id="496" name="Google Shape;496;p32"/>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97" name="Google Shape;497;p32"/>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498" name="Google Shape;498;p32"/>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499" name="Google Shape;499;p32"/>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500" name="Google Shape;500;p32"/>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501" name="Google Shape;501;p32"/>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02" name="Google Shape;502;p32"/>
          <p:cNvSpPr/>
          <p:nvPr/>
        </p:nvSpPr>
        <p:spPr>
          <a:xfrm>
            <a:off x="1066522" y="3340600"/>
            <a:ext cx="2107500" cy="17025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US" sz="12800">
                <a:latin typeface="Roboto Light"/>
                <a:ea typeface="Roboto Light"/>
                <a:cs typeface="Roboto Light"/>
                <a:sym typeface="Roboto Light"/>
              </a:rPr>
              <a:t>01</a:t>
            </a:r>
            <a:endParaRPr sz="12800">
              <a:latin typeface="Roboto Light"/>
              <a:ea typeface="Roboto Light"/>
              <a:cs typeface="Roboto Light"/>
              <a:sym typeface="Roboto Light"/>
            </a:endParaRPr>
          </a:p>
        </p:txBody>
      </p:sp>
      <p:sp>
        <p:nvSpPr>
          <p:cNvPr id="503" name="Google Shape;503;p32"/>
          <p:cNvSpPr/>
          <p:nvPr/>
        </p:nvSpPr>
        <p:spPr>
          <a:xfrm>
            <a:off x="3173973" y="3404200"/>
            <a:ext cx="19934100" cy="1575300"/>
          </a:xfrm>
          <a:prstGeom prst="chevron">
            <a:avLst>
              <a:gd fmla="val 50000" name="adj"/>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04" name="Google Shape;504;p32"/>
          <p:cNvSpPr/>
          <p:nvPr/>
        </p:nvSpPr>
        <p:spPr>
          <a:xfrm>
            <a:off x="3021813" y="3404200"/>
            <a:ext cx="18969600" cy="1575300"/>
          </a:xfrm>
          <a:prstGeom prst="chevron">
            <a:avLst>
              <a:gd fmla="val 50000"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05" name="Google Shape;505;p32"/>
          <p:cNvSpPr/>
          <p:nvPr/>
        </p:nvSpPr>
        <p:spPr>
          <a:xfrm flipH="1">
            <a:off x="1218757" y="5233000"/>
            <a:ext cx="19934100" cy="1575300"/>
          </a:xfrm>
          <a:prstGeom prst="chevron">
            <a:avLst>
              <a:gd fmla="val 50000" name="adj"/>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06" name="Google Shape;506;p32"/>
          <p:cNvSpPr/>
          <p:nvPr/>
        </p:nvSpPr>
        <p:spPr>
          <a:xfrm flipH="1">
            <a:off x="2335417" y="5233000"/>
            <a:ext cx="18969600" cy="1575300"/>
          </a:xfrm>
          <a:prstGeom prst="chevron">
            <a:avLst>
              <a:gd fmla="val 50000"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07" name="Google Shape;507;p32"/>
          <p:cNvSpPr/>
          <p:nvPr/>
        </p:nvSpPr>
        <p:spPr>
          <a:xfrm>
            <a:off x="21152890" y="5169400"/>
            <a:ext cx="2107500" cy="17025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US" sz="12800">
                <a:latin typeface="Roboto Light"/>
                <a:ea typeface="Roboto Light"/>
                <a:cs typeface="Roboto Light"/>
                <a:sym typeface="Roboto Light"/>
              </a:rPr>
              <a:t>02</a:t>
            </a:r>
            <a:endParaRPr sz="12800">
              <a:latin typeface="Roboto Light"/>
              <a:ea typeface="Roboto Light"/>
              <a:cs typeface="Roboto Light"/>
              <a:sym typeface="Roboto Light"/>
            </a:endParaRPr>
          </a:p>
        </p:txBody>
      </p:sp>
      <p:sp>
        <p:nvSpPr>
          <p:cNvPr id="508" name="Google Shape;508;p32"/>
          <p:cNvSpPr/>
          <p:nvPr/>
        </p:nvSpPr>
        <p:spPr>
          <a:xfrm>
            <a:off x="1218883" y="6993000"/>
            <a:ext cx="2107500" cy="17025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US" sz="12800">
                <a:latin typeface="Roboto Light"/>
                <a:ea typeface="Roboto Light"/>
                <a:cs typeface="Roboto Light"/>
                <a:sym typeface="Roboto Light"/>
              </a:rPr>
              <a:t>03</a:t>
            </a:r>
            <a:endParaRPr sz="12800">
              <a:latin typeface="Roboto Light"/>
              <a:ea typeface="Roboto Light"/>
              <a:cs typeface="Roboto Light"/>
              <a:sym typeface="Roboto Light"/>
            </a:endParaRPr>
          </a:p>
        </p:txBody>
      </p:sp>
      <p:sp>
        <p:nvSpPr>
          <p:cNvPr id="509" name="Google Shape;509;p32"/>
          <p:cNvSpPr/>
          <p:nvPr/>
        </p:nvSpPr>
        <p:spPr>
          <a:xfrm>
            <a:off x="3174989" y="7056600"/>
            <a:ext cx="19934100" cy="1575300"/>
          </a:xfrm>
          <a:prstGeom prst="chevron">
            <a:avLst>
              <a:gd fmla="val 50000" name="adj"/>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10" name="Google Shape;510;p32"/>
          <p:cNvSpPr/>
          <p:nvPr/>
        </p:nvSpPr>
        <p:spPr>
          <a:xfrm>
            <a:off x="3022829" y="7056600"/>
            <a:ext cx="18969600" cy="1575300"/>
          </a:xfrm>
          <a:prstGeom prst="chevron">
            <a:avLst>
              <a:gd fmla="val 50000"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11" name="Google Shape;511;p32"/>
          <p:cNvSpPr/>
          <p:nvPr/>
        </p:nvSpPr>
        <p:spPr>
          <a:xfrm flipH="1">
            <a:off x="1371117" y="9088600"/>
            <a:ext cx="19934100" cy="1575300"/>
          </a:xfrm>
          <a:prstGeom prst="chevron">
            <a:avLst>
              <a:gd fmla="val 50000" name="adj"/>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12" name="Google Shape;512;p32"/>
          <p:cNvSpPr/>
          <p:nvPr/>
        </p:nvSpPr>
        <p:spPr>
          <a:xfrm flipH="1">
            <a:off x="2487777" y="9088600"/>
            <a:ext cx="18969600" cy="1575300"/>
          </a:xfrm>
          <a:prstGeom prst="chevron">
            <a:avLst>
              <a:gd fmla="val 50000"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13" name="Google Shape;513;p32"/>
          <p:cNvSpPr/>
          <p:nvPr/>
        </p:nvSpPr>
        <p:spPr>
          <a:xfrm>
            <a:off x="21305250" y="9025000"/>
            <a:ext cx="2107500" cy="17025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US" sz="12800">
                <a:latin typeface="Roboto Light"/>
                <a:ea typeface="Roboto Light"/>
                <a:cs typeface="Roboto Light"/>
                <a:sym typeface="Roboto Light"/>
              </a:rPr>
              <a:t>04</a:t>
            </a:r>
            <a:endParaRPr sz="12800">
              <a:latin typeface="Roboto Light"/>
              <a:ea typeface="Roboto Light"/>
              <a:cs typeface="Roboto Light"/>
              <a:sym typeface="Roboto Light"/>
            </a:endParaRPr>
          </a:p>
        </p:txBody>
      </p:sp>
      <p:sp>
        <p:nvSpPr>
          <p:cNvPr id="514" name="Google Shape;514;p32"/>
          <p:cNvSpPr/>
          <p:nvPr/>
        </p:nvSpPr>
        <p:spPr>
          <a:xfrm>
            <a:off x="1168096" y="10921033"/>
            <a:ext cx="2107500" cy="17025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US" sz="12800">
                <a:latin typeface="Roboto Light"/>
                <a:ea typeface="Roboto Light"/>
                <a:cs typeface="Roboto Light"/>
                <a:sym typeface="Roboto Light"/>
              </a:rPr>
              <a:t>05</a:t>
            </a:r>
            <a:endParaRPr sz="12800">
              <a:latin typeface="Roboto Light"/>
              <a:ea typeface="Roboto Light"/>
              <a:cs typeface="Roboto Light"/>
              <a:sym typeface="Roboto Light"/>
            </a:endParaRPr>
          </a:p>
        </p:txBody>
      </p:sp>
      <p:sp>
        <p:nvSpPr>
          <p:cNvPr id="515" name="Google Shape;515;p32"/>
          <p:cNvSpPr/>
          <p:nvPr/>
        </p:nvSpPr>
        <p:spPr>
          <a:xfrm>
            <a:off x="3174989" y="10984633"/>
            <a:ext cx="19934100" cy="1575300"/>
          </a:xfrm>
          <a:prstGeom prst="chevron">
            <a:avLst>
              <a:gd fmla="val 50000" name="adj"/>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16" name="Google Shape;516;p32"/>
          <p:cNvSpPr/>
          <p:nvPr/>
        </p:nvSpPr>
        <p:spPr>
          <a:xfrm>
            <a:off x="3022829" y="10984633"/>
            <a:ext cx="18969600" cy="1575300"/>
          </a:xfrm>
          <a:prstGeom prst="chevron">
            <a:avLst>
              <a:gd fmla="val 50000"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17" name="Google Shape;517;p32"/>
          <p:cNvSpPr txBox="1"/>
          <p:nvPr>
            <p:ph idx="3" type="subTitle"/>
          </p:nvPr>
        </p:nvSpPr>
        <p:spPr>
          <a:xfrm>
            <a:off x="-32458" y="3380133"/>
            <a:ext cx="19820400" cy="15753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18" name="Google Shape;518;p32"/>
          <p:cNvSpPr txBox="1"/>
          <p:nvPr>
            <p:ph idx="4" type="subTitle"/>
          </p:nvPr>
        </p:nvSpPr>
        <p:spPr>
          <a:xfrm>
            <a:off x="467" y="5186567"/>
            <a:ext cx="24377700" cy="1575300"/>
          </a:xfrm>
          <a:prstGeom prst="rect">
            <a:avLst/>
          </a:prstGeom>
          <a:noFill/>
          <a:ln>
            <a:noFill/>
          </a:ln>
        </p:spPr>
        <p:txBody>
          <a:bodyPr anchorCtr="0" anchor="ctr" bIns="0" lIns="1219000" spcFirstLastPara="1" rIns="4144550" wrap="square" tIns="0">
            <a:noAutofit/>
          </a:bodyPr>
          <a:lstStyle>
            <a:lvl1pPr lvl="0" rtl="0" algn="r">
              <a:lnSpc>
                <a:spcPct val="115000"/>
              </a:lnSpc>
              <a:spcBef>
                <a:spcPts val="0"/>
              </a:spcBef>
              <a:spcAft>
                <a:spcPts val="0"/>
              </a:spcAft>
              <a:buNone/>
              <a:defRPr sz="3700">
                <a:latin typeface="Roboto"/>
                <a:ea typeface="Roboto"/>
                <a:cs typeface="Roboto"/>
                <a:sym typeface="Roboto"/>
              </a:defRPr>
            </a:lvl1pPr>
            <a:lvl2pPr lvl="1" rtl="0" algn="r">
              <a:spcBef>
                <a:spcPts val="0"/>
              </a:spcBef>
              <a:spcAft>
                <a:spcPts val="0"/>
              </a:spcAft>
              <a:buNone/>
              <a:defRPr sz="3700"/>
            </a:lvl2pPr>
            <a:lvl3pPr lvl="2" rtl="0" algn="r">
              <a:spcBef>
                <a:spcPts val="0"/>
              </a:spcBef>
              <a:spcAft>
                <a:spcPts val="0"/>
              </a:spcAft>
              <a:buNone/>
              <a:defRPr sz="3700"/>
            </a:lvl3pPr>
            <a:lvl4pPr lvl="3" rtl="0" algn="r">
              <a:spcBef>
                <a:spcPts val="0"/>
              </a:spcBef>
              <a:spcAft>
                <a:spcPts val="0"/>
              </a:spcAft>
              <a:buNone/>
              <a:defRPr sz="3700"/>
            </a:lvl4pPr>
            <a:lvl5pPr lvl="4" rtl="0" algn="r">
              <a:spcBef>
                <a:spcPts val="0"/>
              </a:spcBef>
              <a:spcAft>
                <a:spcPts val="0"/>
              </a:spcAft>
              <a:buNone/>
              <a:defRPr sz="3700"/>
            </a:lvl5pPr>
            <a:lvl6pPr lvl="5" rtl="0" algn="r">
              <a:spcBef>
                <a:spcPts val="0"/>
              </a:spcBef>
              <a:spcAft>
                <a:spcPts val="0"/>
              </a:spcAft>
              <a:buNone/>
              <a:defRPr sz="3700"/>
            </a:lvl6pPr>
            <a:lvl7pPr lvl="6" rtl="0" algn="r">
              <a:spcBef>
                <a:spcPts val="0"/>
              </a:spcBef>
              <a:spcAft>
                <a:spcPts val="0"/>
              </a:spcAft>
              <a:buNone/>
              <a:defRPr sz="3700"/>
            </a:lvl7pPr>
            <a:lvl8pPr lvl="7" rtl="0" algn="r">
              <a:spcBef>
                <a:spcPts val="0"/>
              </a:spcBef>
              <a:spcAft>
                <a:spcPts val="0"/>
              </a:spcAft>
              <a:buNone/>
              <a:defRPr sz="3700"/>
            </a:lvl8pPr>
            <a:lvl9pPr lvl="8" rtl="0" algn="r">
              <a:spcBef>
                <a:spcPts val="0"/>
              </a:spcBef>
              <a:spcAft>
                <a:spcPts val="0"/>
              </a:spcAft>
              <a:buNone/>
              <a:defRPr sz="3700"/>
            </a:lvl9pPr>
          </a:lstStyle>
          <a:p/>
        </p:txBody>
      </p:sp>
      <p:sp>
        <p:nvSpPr>
          <p:cNvPr id="519" name="Google Shape;519;p32"/>
          <p:cNvSpPr txBox="1"/>
          <p:nvPr>
            <p:ph idx="5" type="subTitle"/>
          </p:nvPr>
        </p:nvSpPr>
        <p:spPr>
          <a:xfrm>
            <a:off x="-32458" y="7061800"/>
            <a:ext cx="24443100" cy="15753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20" name="Google Shape;520;p32"/>
          <p:cNvSpPr txBox="1"/>
          <p:nvPr>
            <p:ph idx="6" type="subTitle"/>
          </p:nvPr>
        </p:nvSpPr>
        <p:spPr>
          <a:xfrm>
            <a:off x="-32458" y="9052400"/>
            <a:ext cx="24377700" cy="1575300"/>
          </a:xfrm>
          <a:prstGeom prst="rect">
            <a:avLst/>
          </a:prstGeom>
          <a:noFill/>
          <a:ln>
            <a:noFill/>
          </a:ln>
        </p:spPr>
        <p:txBody>
          <a:bodyPr anchorCtr="0" anchor="ctr" bIns="0" lIns="1219000" spcFirstLastPara="1" rIns="4144550" wrap="square" tIns="0">
            <a:noAutofit/>
          </a:bodyPr>
          <a:lstStyle>
            <a:lvl1pPr lvl="0" rtl="0" algn="r">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21" name="Google Shape;521;p32"/>
          <p:cNvSpPr txBox="1"/>
          <p:nvPr>
            <p:ph idx="7" type="subTitle"/>
          </p:nvPr>
        </p:nvSpPr>
        <p:spPr>
          <a:xfrm>
            <a:off x="467" y="10984600"/>
            <a:ext cx="24443100" cy="15753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guide id="2" pos="14556">
          <p15:clr>
            <a:srgbClr val="F9AD4C"/>
          </p15:clr>
        </p15:guide>
      </p15:sldGuideLst>
    </p:ext>
  </p:extLst>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9. Bullets 1–4 (Greens)">
  <p:cSld name="CUSTOM_2_7_1_6_1_2">
    <p:spTree>
      <p:nvGrpSpPr>
        <p:cNvPr id="522" name="Shape 522"/>
        <p:cNvGrpSpPr/>
        <p:nvPr/>
      </p:nvGrpSpPr>
      <p:grpSpPr>
        <a:xfrm>
          <a:off x="0" y="0"/>
          <a:ext cx="0" cy="0"/>
          <a:chOff x="0" y="0"/>
          <a:chExt cx="0" cy="0"/>
        </a:xfrm>
      </p:grpSpPr>
      <p:sp>
        <p:nvSpPr>
          <p:cNvPr id="523" name="Google Shape;523;p33"/>
          <p:cNvSpPr/>
          <p:nvPr/>
        </p:nvSpPr>
        <p:spPr>
          <a:xfrm>
            <a:off x="3605861" y="36768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24" name="Google Shape;524;p33"/>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25" name="Google Shape;525;p33"/>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526" name="Google Shape;526;p33"/>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527" name="Google Shape;527;p33"/>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528" name="Google Shape;528;p33"/>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529" name="Google Shape;529;p33"/>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30" name="Google Shape;530;p33"/>
          <p:cNvSpPr txBox="1"/>
          <p:nvPr>
            <p:ph idx="3" type="subTitle"/>
          </p:nvPr>
        </p:nvSpPr>
        <p:spPr>
          <a:xfrm>
            <a:off x="32592" y="3728000"/>
            <a:ext cx="243777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31" name="Google Shape;531;p33"/>
          <p:cNvSpPr/>
          <p:nvPr/>
        </p:nvSpPr>
        <p:spPr>
          <a:xfrm>
            <a:off x="3605861" y="59496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32" name="Google Shape;532;p33"/>
          <p:cNvSpPr/>
          <p:nvPr/>
        </p:nvSpPr>
        <p:spPr>
          <a:xfrm>
            <a:off x="3605861" y="8196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33" name="Google Shape;533;p33"/>
          <p:cNvSpPr/>
          <p:nvPr/>
        </p:nvSpPr>
        <p:spPr>
          <a:xfrm>
            <a:off x="3605861" y="104506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34" name="Google Shape;534;p33"/>
          <p:cNvSpPr txBox="1"/>
          <p:nvPr>
            <p:ph idx="4" type="subTitle"/>
          </p:nvPr>
        </p:nvSpPr>
        <p:spPr>
          <a:xfrm>
            <a:off x="-32592" y="59561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35" name="Google Shape;535;p33"/>
          <p:cNvSpPr txBox="1"/>
          <p:nvPr>
            <p:ph idx="5" type="subTitle"/>
          </p:nvPr>
        </p:nvSpPr>
        <p:spPr>
          <a:xfrm>
            <a:off x="0" y="8203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36" name="Google Shape;536;p33"/>
          <p:cNvSpPr txBox="1"/>
          <p:nvPr>
            <p:ph idx="6" type="subTitle"/>
          </p:nvPr>
        </p:nvSpPr>
        <p:spPr>
          <a:xfrm>
            <a:off x="-32791" y="104506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537" name="Google Shape;537;p33"/>
          <p:cNvPicPr preferRelativeResize="0"/>
          <p:nvPr/>
        </p:nvPicPr>
        <p:blipFill rotWithShape="1">
          <a:blip r:embed="rId2">
            <a:alphaModFix/>
          </a:blip>
          <a:srcRect b="1830" l="0" r="0" t="1830"/>
          <a:stretch/>
        </p:blipFill>
        <p:spPr>
          <a:xfrm>
            <a:off x="1145750" y="3740828"/>
            <a:ext cx="2094299" cy="1618400"/>
          </a:xfrm>
          <a:prstGeom prst="rect">
            <a:avLst/>
          </a:prstGeom>
          <a:noFill/>
          <a:ln>
            <a:noFill/>
          </a:ln>
        </p:spPr>
      </p:pic>
      <p:pic>
        <p:nvPicPr>
          <p:cNvPr id="538" name="Google Shape;538;p33"/>
          <p:cNvPicPr preferRelativeResize="0"/>
          <p:nvPr/>
        </p:nvPicPr>
        <p:blipFill rotWithShape="1">
          <a:blip r:embed="rId3">
            <a:alphaModFix/>
          </a:blip>
          <a:srcRect b="238" l="0" r="0" t="228"/>
          <a:stretch/>
        </p:blipFill>
        <p:spPr>
          <a:xfrm>
            <a:off x="1145750" y="5938928"/>
            <a:ext cx="2094299" cy="1617978"/>
          </a:xfrm>
          <a:prstGeom prst="rect">
            <a:avLst/>
          </a:prstGeom>
          <a:noFill/>
          <a:ln>
            <a:noFill/>
          </a:ln>
        </p:spPr>
      </p:pic>
      <p:pic>
        <p:nvPicPr>
          <p:cNvPr id="539" name="Google Shape;539;p33"/>
          <p:cNvPicPr preferRelativeResize="0"/>
          <p:nvPr/>
        </p:nvPicPr>
        <p:blipFill rotWithShape="1">
          <a:blip r:embed="rId3">
            <a:alphaModFix/>
          </a:blip>
          <a:srcRect b="238" l="0" r="0" t="228"/>
          <a:stretch/>
        </p:blipFill>
        <p:spPr>
          <a:xfrm>
            <a:off x="1152516" y="10444195"/>
            <a:ext cx="2094299" cy="1617978"/>
          </a:xfrm>
          <a:prstGeom prst="rect">
            <a:avLst/>
          </a:prstGeom>
          <a:noFill/>
          <a:ln>
            <a:noFill/>
          </a:ln>
        </p:spPr>
      </p:pic>
      <p:pic>
        <p:nvPicPr>
          <p:cNvPr id="540" name="Google Shape;540;p33"/>
          <p:cNvPicPr preferRelativeResize="0"/>
          <p:nvPr/>
        </p:nvPicPr>
        <p:blipFill rotWithShape="1">
          <a:blip r:embed="rId2">
            <a:alphaModFix/>
          </a:blip>
          <a:srcRect b="1830" l="0" r="0" t="1830"/>
          <a:stretch/>
        </p:blipFill>
        <p:spPr>
          <a:xfrm>
            <a:off x="1145750" y="8219361"/>
            <a:ext cx="2094299" cy="1618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0. Bullets 1–4 (Yellow/Green)">
  <p:cSld name="CUSTOM_2_7_1_6_1_2_1">
    <p:spTree>
      <p:nvGrpSpPr>
        <p:cNvPr id="541" name="Shape 541"/>
        <p:cNvGrpSpPr/>
        <p:nvPr/>
      </p:nvGrpSpPr>
      <p:grpSpPr>
        <a:xfrm>
          <a:off x="0" y="0"/>
          <a:ext cx="0" cy="0"/>
          <a:chOff x="0" y="0"/>
          <a:chExt cx="0" cy="0"/>
        </a:xfrm>
      </p:grpSpPr>
      <p:sp>
        <p:nvSpPr>
          <p:cNvPr id="542" name="Google Shape;542;p34"/>
          <p:cNvSpPr/>
          <p:nvPr/>
        </p:nvSpPr>
        <p:spPr>
          <a:xfrm>
            <a:off x="3605861" y="36768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43" name="Google Shape;543;p34"/>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44" name="Google Shape;544;p34"/>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545" name="Google Shape;545;p34"/>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546" name="Google Shape;546;p34"/>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547" name="Google Shape;547;p34"/>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548" name="Google Shape;548;p34"/>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49" name="Google Shape;549;p34"/>
          <p:cNvSpPr txBox="1"/>
          <p:nvPr>
            <p:ph idx="3" type="subTitle"/>
          </p:nvPr>
        </p:nvSpPr>
        <p:spPr>
          <a:xfrm>
            <a:off x="32592" y="3728000"/>
            <a:ext cx="243777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50" name="Google Shape;550;p34"/>
          <p:cNvSpPr/>
          <p:nvPr/>
        </p:nvSpPr>
        <p:spPr>
          <a:xfrm>
            <a:off x="3605861" y="59496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51" name="Google Shape;551;p34"/>
          <p:cNvSpPr/>
          <p:nvPr/>
        </p:nvSpPr>
        <p:spPr>
          <a:xfrm>
            <a:off x="3605861" y="8196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52" name="Google Shape;552;p34"/>
          <p:cNvSpPr/>
          <p:nvPr/>
        </p:nvSpPr>
        <p:spPr>
          <a:xfrm>
            <a:off x="3605861" y="104506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53" name="Google Shape;553;p34"/>
          <p:cNvSpPr txBox="1"/>
          <p:nvPr>
            <p:ph idx="4" type="subTitle"/>
          </p:nvPr>
        </p:nvSpPr>
        <p:spPr>
          <a:xfrm>
            <a:off x="-32592" y="59561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54" name="Google Shape;554;p34"/>
          <p:cNvSpPr txBox="1"/>
          <p:nvPr>
            <p:ph idx="5" type="subTitle"/>
          </p:nvPr>
        </p:nvSpPr>
        <p:spPr>
          <a:xfrm>
            <a:off x="0" y="8203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55" name="Google Shape;555;p34"/>
          <p:cNvSpPr txBox="1"/>
          <p:nvPr>
            <p:ph idx="6" type="subTitle"/>
          </p:nvPr>
        </p:nvSpPr>
        <p:spPr>
          <a:xfrm>
            <a:off x="-32791" y="104506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556" name="Google Shape;556;p34"/>
          <p:cNvPicPr preferRelativeResize="0"/>
          <p:nvPr/>
        </p:nvPicPr>
        <p:blipFill rotWithShape="1">
          <a:blip r:embed="rId2">
            <a:alphaModFix/>
          </a:blip>
          <a:srcRect b="1830" l="0" r="0" t="1830"/>
          <a:stretch/>
        </p:blipFill>
        <p:spPr>
          <a:xfrm>
            <a:off x="1145750" y="3740828"/>
            <a:ext cx="2094299" cy="1618400"/>
          </a:xfrm>
          <a:prstGeom prst="rect">
            <a:avLst/>
          </a:prstGeom>
          <a:noFill/>
          <a:ln>
            <a:noFill/>
          </a:ln>
        </p:spPr>
      </p:pic>
      <p:pic>
        <p:nvPicPr>
          <p:cNvPr id="557" name="Google Shape;557;p34"/>
          <p:cNvPicPr preferRelativeResize="0"/>
          <p:nvPr/>
        </p:nvPicPr>
        <p:blipFill rotWithShape="1">
          <a:blip r:embed="rId2">
            <a:alphaModFix/>
          </a:blip>
          <a:srcRect b="1830" l="0" r="0" t="1830"/>
          <a:stretch/>
        </p:blipFill>
        <p:spPr>
          <a:xfrm>
            <a:off x="1145750" y="5938928"/>
            <a:ext cx="2094299" cy="1618400"/>
          </a:xfrm>
          <a:prstGeom prst="rect">
            <a:avLst/>
          </a:prstGeom>
          <a:noFill/>
          <a:ln>
            <a:noFill/>
          </a:ln>
        </p:spPr>
      </p:pic>
      <p:pic>
        <p:nvPicPr>
          <p:cNvPr id="558" name="Google Shape;558;p34"/>
          <p:cNvPicPr preferRelativeResize="0"/>
          <p:nvPr/>
        </p:nvPicPr>
        <p:blipFill rotWithShape="1">
          <a:blip r:embed="rId2">
            <a:alphaModFix/>
          </a:blip>
          <a:srcRect b="1830" l="0" r="0" t="1830"/>
          <a:stretch/>
        </p:blipFill>
        <p:spPr>
          <a:xfrm>
            <a:off x="1152516" y="10444195"/>
            <a:ext cx="2094299" cy="1618400"/>
          </a:xfrm>
          <a:prstGeom prst="rect">
            <a:avLst/>
          </a:prstGeom>
          <a:noFill/>
          <a:ln>
            <a:noFill/>
          </a:ln>
        </p:spPr>
      </p:pic>
      <p:pic>
        <p:nvPicPr>
          <p:cNvPr id="559" name="Google Shape;559;p34"/>
          <p:cNvPicPr preferRelativeResize="0"/>
          <p:nvPr/>
        </p:nvPicPr>
        <p:blipFill rotWithShape="1">
          <a:blip r:embed="rId2">
            <a:alphaModFix/>
          </a:blip>
          <a:srcRect b="1830" l="0" r="0" t="1830"/>
          <a:stretch/>
        </p:blipFill>
        <p:spPr>
          <a:xfrm>
            <a:off x="1145750" y="8219361"/>
            <a:ext cx="2094299" cy="1618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1. Bullets 1–4 (Gray)">
  <p:cSld name="CUSTOM_2_7_1_6_1_2_1_1">
    <p:spTree>
      <p:nvGrpSpPr>
        <p:cNvPr id="560" name="Shape 560"/>
        <p:cNvGrpSpPr/>
        <p:nvPr/>
      </p:nvGrpSpPr>
      <p:grpSpPr>
        <a:xfrm>
          <a:off x="0" y="0"/>
          <a:ext cx="0" cy="0"/>
          <a:chOff x="0" y="0"/>
          <a:chExt cx="0" cy="0"/>
        </a:xfrm>
      </p:grpSpPr>
      <p:sp>
        <p:nvSpPr>
          <p:cNvPr id="561" name="Google Shape;561;p35"/>
          <p:cNvSpPr/>
          <p:nvPr/>
        </p:nvSpPr>
        <p:spPr>
          <a:xfrm>
            <a:off x="3605861" y="36768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62" name="Google Shape;562;p35"/>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63" name="Google Shape;563;p35"/>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564" name="Google Shape;564;p35"/>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565" name="Google Shape;565;p35"/>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566" name="Google Shape;566;p35"/>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567" name="Google Shape;567;p35"/>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68" name="Google Shape;568;p35"/>
          <p:cNvSpPr txBox="1"/>
          <p:nvPr>
            <p:ph idx="3" type="subTitle"/>
          </p:nvPr>
        </p:nvSpPr>
        <p:spPr>
          <a:xfrm>
            <a:off x="32592" y="3728000"/>
            <a:ext cx="243777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69" name="Google Shape;569;p35"/>
          <p:cNvSpPr/>
          <p:nvPr/>
        </p:nvSpPr>
        <p:spPr>
          <a:xfrm>
            <a:off x="3605861" y="59496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70" name="Google Shape;570;p35"/>
          <p:cNvSpPr/>
          <p:nvPr/>
        </p:nvSpPr>
        <p:spPr>
          <a:xfrm>
            <a:off x="3605861" y="8196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71" name="Google Shape;571;p35"/>
          <p:cNvSpPr/>
          <p:nvPr/>
        </p:nvSpPr>
        <p:spPr>
          <a:xfrm>
            <a:off x="3605861" y="104506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72" name="Google Shape;572;p35"/>
          <p:cNvSpPr txBox="1"/>
          <p:nvPr>
            <p:ph idx="4" type="subTitle"/>
          </p:nvPr>
        </p:nvSpPr>
        <p:spPr>
          <a:xfrm>
            <a:off x="-32592" y="59561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73" name="Google Shape;573;p35"/>
          <p:cNvSpPr txBox="1"/>
          <p:nvPr>
            <p:ph idx="5" type="subTitle"/>
          </p:nvPr>
        </p:nvSpPr>
        <p:spPr>
          <a:xfrm>
            <a:off x="0" y="8203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74" name="Google Shape;574;p35"/>
          <p:cNvSpPr txBox="1"/>
          <p:nvPr>
            <p:ph idx="6" type="subTitle"/>
          </p:nvPr>
        </p:nvSpPr>
        <p:spPr>
          <a:xfrm>
            <a:off x="-32791" y="104506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575" name="Google Shape;575;p35"/>
          <p:cNvPicPr preferRelativeResize="0"/>
          <p:nvPr/>
        </p:nvPicPr>
        <p:blipFill rotWithShape="1">
          <a:blip r:embed="rId2">
            <a:alphaModFix/>
          </a:blip>
          <a:srcRect b="1765" l="0" r="0" t="1774"/>
          <a:stretch/>
        </p:blipFill>
        <p:spPr>
          <a:xfrm>
            <a:off x="1145750" y="3740828"/>
            <a:ext cx="2094299" cy="1618400"/>
          </a:xfrm>
          <a:prstGeom prst="rect">
            <a:avLst/>
          </a:prstGeom>
          <a:noFill/>
          <a:ln>
            <a:noFill/>
          </a:ln>
        </p:spPr>
      </p:pic>
      <p:pic>
        <p:nvPicPr>
          <p:cNvPr id="576" name="Google Shape;576;p35"/>
          <p:cNvPicPr preferRelativeResize="0"/>
          <p:nvPr/>
        </p:nvPicPr>
        <p:blipFill rotWithShape="1">
          <a:blip r:embed="rId2">
            <a:alphaModFix/>
          </a:blip>
          <a:srcRect b="1765" l="0" r="0" t="1774"/>
          <a:stretch/>
        </p:blipFill>
        <p:spPr>
          <a:xfrm>
            <a:off x="1145750" y="5938928"/>
            <a:ext cx="2094297" cy="1618400"/>
          </a:xfrm>
          <a:prstGeom prst="rect">
            <a:avLst/>
          </a:prstGeom>
          <a:noFill/>
          <a:ln>
            <a:noFill/>
          </a:ln>
        </p:spPr>
      </p:pic>
      <p:pic>
        <p:nvPicPr>
          <p:cNvPr id="577" name="Google Shape;577;p35"/>
          <p:cNvPicPr preferRelativeResize="0"/>
          <p:nvPr/>
        </p:nvPicPr>
        <p:blipFill rotWithShape="1">
          <a:blip r:embed="rId2">
            <a:alphaModFix/>
          </a:blip>
          <a:srcRect b="1765" l="0" r="0" t="1774"/>
          <a:stretch/>
        </p:blipFill>
        <p:spPr>
          <a:xfrm>
            <a:off x="1145750" y="8149861"/>
            <a:ext cx="2094297" cy="1618400"/>
          </a:xfrm>
          <a:prstGeom prst="rect">
            <a:avLst/>
          </a:prstGeom>
          <a:noFill/>
          <a:ln>
            <a:noFill/>
          </a:ln>
        </p:spPr>
      </p:pic>
      <p:pic>
        <p:nvPicPr>
          <p:cNvPr id="578" name="Google Shape;578;p35"/>
          <p:cNvPicPr preferRelativeResize="0"/>
          <p:nvPr/>
        </p:nvPicPr>
        <p:blipFill rotWithShape="1">
          <a:blip r:embed="rId2">
            <a:alphaModFix/>
          </a:blip>
          <a:srcRect b="1765" l="0" r="0" t="1774"/>
          <a:stretch/>
        </p:blipFill>
        <p:spPr>
          <a:xfrm>
            <a:off x="1152516" y="10444195"/>
            <a:ext cx="2094299" cy="1618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2. Bullets 1–4 (Blue)">
  <p:cSld name="CUSTOM_2_7_1_6_1_2_1_1_1">
    <p:spTree>
      <p:nvGrpSpPr>
        <p:cNvPr id="579" name="Shape 579"/>
        <p:cNvGrpSpPr/>
        <p:nvPr/>
      </p:nvGrpSpPr>
      <p:grpSpPr>
        <a:xfrm>
          <a:off x="0" y="0"/>
          <a:ext cx="0" cy="0"/>
          <a:chOff x="0" y="0"/>
          <a:chExt cx="0" cy="0"/>
        </a:xfrm>
      </p:grpSpPr>
      <p:sp>
        <p:nvSpPr>
          <p:cNvPr id="580" name="Google Shape;580;p36"/>
          <p:cNvSpPr/>
          <p:nvPr/>
        </p:nvSpPr>
        <p:spPr>
          <a:xfrm>
            <a:off x="3605861" y="36768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81" name="Google Shape;581;p36"/>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82" name="Google Shape;582;p36"/>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583" name="Google Shape;583;p36"/>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584" name="Google Shape;584;p36"/>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585" name="Google Shape;585;p36"/>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586" name="Google Shape;586;p36"/>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87" name="Google Shape;587;p36"/>
          <p:cNvSpPr txBox="1"/>
          <p:nvPr>
            <p:ph idx="3" type="subTitle"/>
          </p:nvPr>
        </p:nvSpPr>
        <p:spPr>
          <a:xfrm>
            <a:off x="32592" y="3728000"/>
            <a:ext cx="243777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88" name="Google Shape;588;p36"/>
          <p:cNvSpPr/>
          <p:nvPr/>
        </p:nvSpPr>
        <p:spPr>
          <a:xfrm>
            <a:off x="3605861" y="59496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89" name="Google Shape;589;p36"/>
          <p:cNvSpPr/>
          <p:nvPr/>
        </p:nvSpPr>
        <p:spPr>
          <a:xfrm>
            <a:off x="3605861" y="8196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90" name="Google Shape;590;p36"/>
          <p:cNvSpPr/>
          <p:nvPr/>
        </p:nvSpPr>
        <p:spPr>
          <a:xfrm>
            <a:off x="3605861" y="104506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91" name="Google Shape;591;p36"/>
          <p:cNvSpPr txBox="1"/>
          <p:nvPr>
            <p:ph idx="4" type="subTitle"/>
          </p:nvPr>
        </p:nvSpPr>
        <p:spPr>
          <a:xfrm>
            <a:off x="-32592" y="59561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92" name="Google Shape;592;p36"/>
          <p:cNvSpPr txBox="1"/>
          <p:nvPr>
            <p:ph idx="5" type="subTitle"/>
          </p:nvPr>
        </p:nvSpPr>
        <p:spPr>
          <a:xfrm>
            <a:off x="0" y="8203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93" name="Google Shape;593;p36"/>
          <p:cNvSpPr txBox="1"/>
          <p:nvPr>
            <p:ph idx="6" type="subTitle"/>
          </p:nvPr>
        </p:nvSpPr>
        <p:spPr>
          <a:xfrm>
            <a:off x="-32791" y="104506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594" name="Google Shape;594;p36"/>
          <p:cNvPicPr preferRelativeResize="0"/>
          <p:nvPr/>
        </p:nvPicPr>
        <p:blipFill rotWithShape="1">
          <a:blip r:embed="rId2">
            <a:alphaModFix/>
          </a:blip>
          <a:srcRect b="465" l="0" r="0" t="475"/>
          <a:stretch/>
        </p:blipFill>
        <p:spPr>
          <a:xfrm>
            <a:off x="1145750" y="3740828"/>
            <a:ext cx="2094299" cy="1617978"/>
          </a:xfrm>
          <a:prstGeom prst="rect">
            <a:avLst/>
          </a:prstGeom>
          <a:noFill/>
          <a:ln>
            <a:noFill/>
          </a:ln>
        </p:spPr>
      </p:pic>
      <p:pic>
        <p:nvPicPr>
          <p:cNvPr id="595" name="Google Shape;595;p36"/>
          <p:cNvPicPr preferRelativeResize="0"/>
          <p:nvPr/>
        </p:nvPicPr>
        <p:blipFill rotWithShape="1">
          <a:blip r:embed="rId2">
            <a:alphaModFix/>
          </a:blip>
          <a:srcRect b="465" l="0" r="0" t="475"/>
          <a:stretch/>
        </p:blipFill>
        <p:spPr>
          <a:xfrm>
            <a:off x="1145750" y="5938928"/>
            <a:ext cx="2094298" cy="1617978"/>
          </a:xfrm>
          <a:prstGeom prst="rect">
            <a:avLst/>
          </a:prstGeom>
          <a:noFill/>
          <a:ln>
            <a:noFill/>
          </a:ln>
        </p:spPr>
      </p:pic>
      <p:pic>
        <p:nvPicPr>
          <p:cNvPr id="596" name="Google Shape;596;p36"/>
          <p:cNvPicPr preferRelativeResize="0"/>
          <p:nvPr/>
        </p:nvPicPr>
        <p:blipFill rotWithShape="1">
          <a:blip r:embed="rId2">
            <a:alphaModFix/>
          </a:blip>
          <a:srcRect b="465" l="0" r="0" t="475"/>
          <a:stretch/>
        </p:blipFill>
        <p:spPr>
          <a:xfrm>
            <a:off x="1145750" y="8149861"/>
            <a:ext cx="2094298" cy="1617978"/>
          </a:xfrm>
          <a:prstGeom prst="rect">
            <a:avLst/>
          </a:prstGeom>
          <a:noFill/>
          <a:ln>
            <a:noFill/>
          </a:ln>
        </p:spPr>
      </p:pic>
      <p:pic>
        <p:nvPicPr>
          <p:cNvPr id="597" name="Google Shape;597;p36"/>
          <p:cNvPicPr preferRelativeResize="0"/>
          <p:nvPr/>
        </p:nvPicPr>
        <p:blipFill rotWithShape="1">
          <a:blip r:embed="rId2">
            <a:alphaModFix/>
          </a:blip>
          <a:srcRect b="465" l="0" r="0" t="475"/>
          <a:stretch/>
        </p:blipFill>
        <p:spPr>
          <a:xfrm>
            <a:off x="1152516" y="10444195"/>
            <a:ext cx="2094299" cy="1617978"/>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3. Bullets 1–5 (Green)">
  <p:cSld name="CUSTOM_2_7_1_4_1">
    <p:spTree>
      <p:nvGrpSpPr>
        <p:cNvPr id="598" name="Shape 598"/>
        <p:cNvGrpSpPr/>
        <p:nvPr/>
      </p:nvGrpSpPr>
      <p:grpSpPr>
        <a:xfrm>
          <a:off x="0" y="0"/>
          <a:ext cx="0" cy="0"/>
          <a:chOff x="0" y="0"/>
          <a:chExt cx="0" cy="0"/>
        </a:xfrm>
      </p:grpSpPr>
      <p:sp>
        <p:nvSpPr>
          <p:cNvPr id="599" name="Google Shape;599;p37"/>
          <p:cNvSpPr/>
          <p:nvPr/>
        </p:nvSpPr>
        <p:spPr>
          <a:xfrm>
            <a:off x="3632270" y="34673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00" name="Google Shape;600;p37"/>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01" name="Google Shape;601;p37"/>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602" name="Google Shape;602;p37"/>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603" name="Google Shape;603;p37"/>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604" name="Google Shape;604;p37"/>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605" name="Google Shape;605;p37"/>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06" name="Google Shape;606;p37"/>
          <p:cNvSpPr txBox="1"/>
          <p:nvPr>
            <p:ph idx="3" type="subTitle"/>
          </p:nvPr>
        </p:nvSpPr>
        <p:spPr>
          <a:xfrm>
            <a:off x="67" y="3518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07" name="Google Shape;607;p37"/>
          <p:cNvSpPr/>
          <p:nvPr/>
        </p:nvSpPr>
        <p:spPr>
          <a:xfrm>
            <a:off x="3605861" y="53400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08" name="Google Shape;608;p37"/>
          <p:cNvSpPr/>
          <p:nvPr/>
        </p:nvSpPr>
        <p:spPr>
          <a:xfrm>
            <a:off x="3605861" y="7180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09" name="Google Shape;609;p37"/>
          <p:cNvSpPr/>
          <p:nvPr/>
        </p:nvSpPr>
        <p:spPr>
          <a:xfrm>
            <a:off x="3605861" y="90282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10" name="Google Shape;610;p37"/>
          <p:cNvSpPr txBox="1"/>
          <p:nvPr>
            <p:ph idx="4" type="subTitle"/>
          </p:nvPr>
        </p:nvSpPr>
        <p:spPr>
          <a:xfrm>
            <a:off x="-32458" y="53465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11" name="Google Shape;611;p37"/>
          <p:cNvSpPr txBox="1"/>
          <p:nvPr>
            <p:ph idx="5" type="subTitle"/>
          </p:nvPr>
        </p:nvSpPr>
        <p:spPr>
          <a:xfrm>
            <a:off x="267" y="7187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12" name="Google Shape;612;p37"/>
          <p:cNvSpPr txBox="1"/>
          <p:nvPr>
            <p:ph idx="6" type="subTitle"/>
          </p:nvPr>
        </p:nvSpPr>
        <p:spPr>
          <a:xfrm>
            <a:off x="-32791" y="90282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13" name="Google Shape;613;p37"/>
          <p:cNvSpPr/>
          <p:nvPr/>
        </p:nvSpPr>
        <p:spPr>
          <a:xfrm>
            <a:off x="3638652" y="108754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14" name="Google Shape;614;p37"/>
          <p:cNvSpPr txBox="1"/>
          <p:nvPr>
            <p:ph idx="7" type="subTitle"/>
          </p:nvPr>
        </p:nvSpPr>
        <p:spPr>
          <a:xfrm>
            <a:off x="0" y="10875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615" name="Google Shape;615;p37"/>
          <p:cNvPicPr preferRelativeResize="0"/>
          <p:nvPr/>
        </p:nvPicPr>
        <p:blipFill rotWithShape="1">
          <a:blip r:embed="rId2">
            <a:alphaModFix/>
          </a:blip>
          <a:srcRect b="1830" l="0" r="0" t="1830"/>
          <a:stretch/>
        </p:blipFill>
        <p:spPr>
          <a:xfrm>
            <a:off x="1145750" y="3504095"/>
            <a:ext cx="2094299" cy="1618400"/>
          </a:xfrm>
          <a:prstGeom prst="rect">
            <a:avLst/>
          </a:prstGeom>
          <a:noFill/>
          <a:ln>
            <a:noFill/>
          </a:ln>
        </p:spPr>
      </p:pic>
      <p:pic>
        <p:nvPicPr>
          <p:cNvPr id="616" name="Google Shape;616;p37"/>
          <p:cNvPicPr preferRelativeResize="0"/>
          <p:nvPr/>
        </p:nvPicPr>
        <p:blipFill rotWithShape="1">
          <a:blip r:embed="rId3">
            <a:alphaModFix/>
          </a:blip>
          <a:srcRect b="238" l="0" r="0" t="228"/>
          <a:stretch/>
        </p:blipFill>
        <p:spPr>
          <a:xfrm>
            <a:off x="1145750" y="5360928"/>
            <a:ext cx="2094299" cy="1617978"/>
          </a:xfrm>
          <a:prstGeom prst="rect">
            <a:avLst/>
          </a:prstGeom>
          <a:noFill/>
          <a:ln>
            <a:noFill/>
          </a:ln>
        </p:spPr>
      </p:pic>
      <p:pic>
        <p:nvPicPr>
          <p:cNvPr id="617" name="Google Shape;617;p37"/>
          <p:cNvPicPr preferRelativeResize="0"/>
          <p:nvPr/>
        </p:nvPicPr>
        <p:blipFill rotWithShape="1">
          <a:blip r:embed="rId2">
            <a:alphaModFix/>
          </a:blip>
          <a:srcRect b="1830" l="0" r="0" t="1830"/>
          <a:stretch/>
        </p:blipFill>
        <p:spPr>
          <a:xfrm>
            <a:off x="1145750" y="7203328"/>
            <a:ext cx="2094297" cy="1618400"/>
          </a:xfrm>
          <a:prstGeom prst="rect">
            <a:avLst/>
          </a:prstGeom>
          <a:noFill/>
          <a:ln>
            <a:noFill/>
          </a:ln>
        </p:spPr>
      </p:pic>
      <p:pic>
        <p:nvPicPr>
          <p:cNvPr id="618" name="Google Shape;618;p37"/>
          <p:cNvPicPr preferRelativeResize="0"/>
          <p:nvPr/>
        </p:nvPicPr>
        <p:blipFill rotWithShape="1">
          <a:blip r:embed="rId3">
            <a:alphaModFix/>
          </a:blip>
          <a:srcRect b="238" l="0" r="0" t="228"/>
          <a:stretch/>
        </p:blipFill>
        <p:spPr>
          <a:xfrm>
            <a:off x="1145750" y="9047395"/>
            <a:ext cx="2094299" cy="1617978"/>
          </a:xfrm>
          <a:prstGeom prst="rect">
            <a:avLst/>
          </a:prstGeom>
          <a:noFill/>
          <a:ln>
            <a:noFill/>
          </a:ln>
        </p:spPr>
      </p:pic>
      <p:pic>
        <p:nvPicPr>
          <p:cNvPr id="619" name="Google Shape;619;p37"/>
          <p:cNvPicPr preferRelativeResize="0"/>
          <p:nvPr/>
        </p:nvPicPr>
        <p:blipFill rotWithShape="1">
          <a:blip r:embed="rId2">
            <a:alphaModFix/>
          </a:blip>
          <a:srcRect b="1830" l="0" r="0" t="1830"/>
          <a:stretch/>
        </p:blipFill>
        <p:spPr>
          <a:xfrm>
            <a:off x="1145750" y="10875461"/>
            <a:ext cx="2094297" cy="1618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4. Bullets 1–5 (Green/Yellow)">
  <p:cSld name="CUSTOM_2_7_1_4_1_2">
    <p:spTree>
      <p:nvGrpSpPr>
        <p:cNvPr id="620" name="Shape 620"/>
        <p:cNvGrpSpPr/>
        <p:nvPr/>
      </p:nvGrpSpPr>
      <p:grpSpPr>
        <a:xfrm>
          <a:off x="0" y="0"/>
          <a:ext cx="0" cy="0"/>
          <a:chOff x="0" y="0"/>
          <a:chExt cx="0" cy="0"/>
        </a:xfrm>
      </p:grpSpPr>
      <p:sp>
        <p:nvSpPr>
          <p:cNvPr id="621" name="Google Shape;621;p38"/>
          <p:cNvSpPr/>
          <p:nvPr/>
        </p:nvSpPr>
        <p:spPr>
          <a:xfrm>
            <a:off x="3632270" y="34673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22" name="Google Shape;622;p38"/>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23" name="Google Shape;623;p38"/>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624" name="Google Shape;624;p38"/>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625" name="Google Shape;625;p38"/>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626" name="Google Shape;626;p38"/>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627" name="Google Shape;627;p38"/>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28" name="Google Shape;628;p38"/>
          <p:cNvSpPr txBox="1"/>
          <p:nvPr>
            <p:ph idx="3" type="subTitle"/>
          </p:nvPr>
        </p:nvSpPr>
        <p:spPr>
          <a:xfrm>
            <a:off x="67" y="3518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29" name="Google Shape;629;p38"/>
          <p:cNvSpPr/>
          <p:nvPr/>
        </p:nvSpPr>
        <p:spPr>
          <a:xfrm>
            <a:off x="3605861" y="53400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30" name="Google Shape;630;p38"/>
          <p:cNvSpPr/>
          <p:nvPr/>
        </p:nvSpPr>
        <p:spPr>
          <a:xfrm>
            <a:off x="3605861" y="7180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31" name="Google Shape;631;p38"/>
          <p:cNvSpPr/>
          <p:nvPr/>
        </p:nvSpPr>
        <p:spPr>
          <a:xfrm>
            <a:off x="3605861" y="90282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32" name="Google Shape;632;p38"/>
          <p:cNvSpPr txBox="1"/>
          <p:nvPr>
            <p:ph idx="4" type="subTitle"/>
          </p:nvPr>
        </p:nvSpPr>
        <p:spPr>
          <a:xfrm>
            <a:off x="-32458" y="53465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33" name="Google Shape;633;p38"/>
          <p:cNvSpPr txBox="1"/>
          <p:nvPr>
            <p:ph idx="5" type="subTitle"/>
          </p:nvPr>
        </p:nvSpPr>
        <p:spPr>
          <a:xfrm>
            <a:off x="267" y="7187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34" name="Google Shape;634;p38"/>
          <p:cNvSpPr txBox="1"/>
          <p:nvPr>
            <p:ph idx="6" type="subTitle"/>
          </p:nvPr>
        </p:nvSpPr>
        <p:spPr>
          <a:xfrm>
            <a:off x="-32791" y="90282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35" name="Google Shape;635;p38"/>
          <p:cNvSpPr/>
          <p:nvPr/>
        </p:nvSpPr>
        <p:spPr>
          <a:xfrm>
            <a:off x="3638652" y="108754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36" name="Google Shape;636;p38"/>
          <p:cNvSpPr txBox="1"/>
          <p:nvPr>
            <p:ph idx="7" type="subTitle"/>
          </p:nvPr>
        </p:nvSpPr>
        <p:spPr>
          <a:xfrm>
            <a:off x="0" y="10875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637" name="Google Shape;637;p38"/>
          <p:cNvPicPr preferRelativeResize="0"/>
          <p:nvPr/>
        </p:nvPicPr>
        <p:blipFill rotWithShape="1">
          <a:blip r:embed="rId2">
            <a:alphaModFix/>
          </a:blip>
          <a:srcRect b="1830" l="0" r="0" t="1830"/>
          <a:stretch/>
        </p:blipFill>
        <p:spPr>
          <a:xfrm>
            <a:off x="1145750" y="3504095"/>
            <a:ext cx="2094299" cy="1618400"/>
          </a:xfrm>
          <a:prstGeom prst="rect">
            <a:avLst/>
          </a:prstGeom>
          <a:noFill/>
          <a:ln>
            <a:noFill/>
          </a:ln>
        </p:spPr>
      </p:pic>
      <p:pic>
        <p:nvPicPr>
          <p:cNvPr id="638" name="Google Shape;638;p38"/>
          <p:cNvPicPr preferRelativeResize="0"/>
          <p:nvPr/>
        </p:nvPicPr>
        <p:blipFill rotWithShape="1">
          <a:blip r:embed="rId2">
            <a:alphaModFix/>
          </a:blip>
          <a:srcRect b="1830" l="0" r="0" t="1830"/>
          <a:stretch/>
        </p:blipFill>
        <p:spPr>
          <a:xfrm>
            <a:off x="1145750" y="5360928"/>
            <a:ext cx="2094299" cy="1618400"/>
          </a:xfrm>
          <a:prstGeom prst="rect">
            <a:avLst/>
          </a:prstGeom>
          <a:noFill/>
          <a:ln>
            <a:noFill/>
          </a:ln>
        </p:spPr>
      </p:pic>
      <p:pic>
        <p:nvPicPr>
          <p:cNvPr id="639" name="Google Shape;639;p38"/>
          <p:cNvPicPr preferRelativeResize="0"/>
          <p:nvPr/>
        </p:nvPicPr>
        <p:blipFill rotWithShape="1">
          <a:blip r:embed="rId2">
            <a:alphaModFix/>
          </a:blip>
          <a:srcRect b="1830" l="0" r="0" t="1830"/>
          <a:stretch/>
        </p:blipFill>
        <p:spPr>
          <a:xfrm>
            <a:off x="1145750" y="7203328"/>
            <a:ext cx="2094297" cy="1618400"/>
          </a:xfrm>
          <a:prstGeom prst="rect">
            <a:avLst/>
          </a:prstGeom>
          <a:noFill/>
          <a:ln>
            <a:noFill/>
          </a:ln>
        </p:spPr>
      </p:pic>
      <p:pic>
        <p:nvPicPr>
          <p:cNvPr id="640" name="Google Shape;640;p38"/>
          <p:cNvPicPr preferRelativeResize="0"/>
          <p:nvPr/>
        </p:nvPicPr>
        <p:blipFill rotWithShape="1">
          <a:blip r:embed="rId2">
            <a:alphaModFix/>
          </a:blip>
          <a:srcRect b="1830" l="0" r="0" t="1830"/>
          <a:stretch/>
        </p:blipFill>
        <p:spPr>
          <a:xfrm>
            <a:off x="1145750" y="9047395"/>
            <a:ext cx="2094299" cy="1618400"/>
          </a:xfrm>
          <a:prstGeom prst="rect">
            <a:avLst/>
          </a:prstGeom>
          <a:noFill/>
          <a:ln>
            <a:noFill/>
          </a:ln>
        </p:spPr>
      </p:pic>
      <p:pic>
        <p:nvPicPr>
          <p:cNvPr id="641" name="Google Shape;641;p38"/>
          <p:cNvPicPr preferRelativeResize="0"/>
          <p:nvPr/>
        </p:nvPicPr>
        <p:blipFill rotWithShape="1">
          <a:blip r:embed="rId2">
            <a:alphaModFix/>
          </a:blip>
          <a:srcRect b="1830" l="0" r="0" t="1830"/>
          <a:stretch/>
        </p:blipFill>
        <p:spPr>
          <a:xfrm>
            <a:off x="1145750" y="10875461"/>
            <a:ext cx="2094297" cy="1618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5. Bullets 1–5 (Gray)">
  <p:cSld name="CUSTOM_2_7_1_4_1_1">
    <p:spTree>
      <p:nvGrpSpPr>
        <p:cNvPr id="642" name="Shape 642"/>
        <p:cNvGrpSpPr/>
        <p:nvPr/>
      </p:nvGrpSpPr>
      <p:grpSpPr>
        <a:xfrm>
          <a:off x="0" y="0"/>
          <a:ext cx="0" cy="0"/>
          <a:chOff x="0" y="0"/>
          <a:chExt cx="0" cy="0"/>
        </a:xfrm>
      </p:grpSpPr>
      <p:sp>
        <p:nvSpPr>
          <p:cNvPr id="643" name="Google Shape;643;p39"/>
          <p:cNvSpPr/>
          <p:nvPr/>
        </p:nvSpPr>
        <p:spPr>
          <a:xfrm>
            <a:off x="3632270" y="34673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44" name="Google Shape;644;p39"/>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45" name="Google Shape;645;p39"/>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646" name="Google Shape;646;p39"/>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647" name="Google Shape;647;p39"/>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648" name="Google Shape;648;p39"/>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649" name="Google Shape;649;p39"/>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50" name="Google Shape;650;p39"/>
          <p:cNvSpPr txBox="1"/>
          <p:nvPr>
            <p:ph idx="3" type="subTitle"/>
          </p:nvPr>
        </p:nvSpPr>
        <p:spPr>
          <a:xfrm>
            <a:off x="67" y="3518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51" name="Google Shape;651;p39"/>
          <p:cNvSpPr/>
          <p:nvPr/>
        </p:nvSpPr>
        <p:spPr>
          <a:xfrm>
            <a:off x="3605861" y="53400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52" name="Google Shape;652;p39"/>
          <p:cNvSpPr/>
          <p:nvPr/>
        </p:nvSpPr>
        <p:spPr>
          <a:xfrm>
            <a:off x="3605861" y="7180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53" name="Google Shape;653;p39"/>
          <p:cNvSpPr/>
          <p:nvPr/>
        </p:nvSpPr>
        <p:spPr>
          <a:xfrm>
            <a:off x="3605861" y="90282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54" name="Google Shape;654;p39"/>
          <p:cNvSpPr txBox="1"/>
          <p:nvPr>
            <p:ph idx="4" type="subTitle"/>
          </p:nvPr>
        </p:nvSpPr>
        <p:spPr>
          <a:xfrm>
            <a:off x="-32458" y="53465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55" name="Google Shape;655;p39"/>
          <p:cNvSpPr txBox="1"/>
          <p:nvPr>
            <p:ph idx="5" type="subTitle"/>
          </p:nvPr>
        </p:nvSpPr>
        <p:spPr>
          <a:xfrm>
            <a:off x="267" y="7187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56" name="Google Shape;656;p39"/>
          <p:cNvSpPr txBox="1"/>
          <p:nvPr>
            <p:ph idx="6" type="subTitle"/>
          </p:nvPr>
        </p:nvSpPr>
        <p:spPr>
          <a:xfrm>
            <a:off x="-32791" y="90282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57" name="Google Shape;657;p39"/>
          <p:cNvSpPr/>
          <p:nvPr/>
        </p:nvSpPr>
        <p:spPr>
          <a:xfrm>
            <a:off x="3638652" y="108754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58" name="Google Shape;658;p39"/>
          <p:cNvSpPr txBox="1"/>
          <p:nvPr>
            <p:ph idx="7" type="subTitle"/>
          </p:nvPr>
        </p:nvSpPr>
        <p:spPr>
          <a:xfrm>
            <a:off x="0" y="10875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659" name="Google Shape;659;p39"/>
          <p:cNvPicPr preferRelativeResize="0"/>
          <p:nvPr/>
        </p:nvPicPr>
        <p:blipFill rotWithShape="1">
          <a:blip r:embed="rId2">
            <a:alphaModFix/>
          </a:blip>
          <a:srcRect b="1765" l="0" r="0" t="1774"/>
          <a:stretch/>
        </p:blipFill>
        <p:spPr>
          <a:xfrm>
            <a:off x="1145750" y="3504095"/>
            <a:ext cx="2094299" cy="1618400"/>
          </a:xfrm>
          <a:prstGeom prst="rect">
            <a:avLst/>
          </a:prstGeom>
          <a:noFill/>
          <a:ln>
            <a:noFill/>
          </a:ln>
        </p:spPr>
      </p:pic>
      <p:pic>
        <p:nvPicPr>
          <p:cNvPr id="660" name="Google Shape;660;p39"/>
          <p:cNvPicPr preferRelativeResize="0"/>
          <p:nvPr/>
        </p:nvPicPr>
        <p:blipFill rotWithShape="1">
          <a:blip r:embed="rId2">
            <a:alphaModFix/>
          </a:blip>
          <a:srcRect b="1765" l="0" r="0" t="1774"/>
          <a:stretch/>
        </p:blipFill>
        <p:spPr>
          <a:xfrm>
            <a:off x="1145750" y="5360928"/>
            <a:ext cx="2094297" cy="1618400"/>
          </a:xfrm>
          <a:prstGeom prst="rect">
            <a:avLst/>
          </a:prstGeom>
          <a:noFill/>
          <a:ln>
            <a:noFill/>
          </a:ln>
        </p:spPr>
      </p:pic>
      <p:pic>
        <p:nvPicPr>
          <p:cNvPr id="661" name="Google Shape;661;p39"/>
          <p:cNvPicPr preferRelativeResize="0"/>
          <p:nvPr/>
        </p:nvPicPr>
        <p:blipFill rotWithShape="1">
          <a:blip r:embed="rId2">
            <a:alphaModFix/>
          </a:blip>
          <a:srcRect b="1765" l="0" r="0" t="1774"/>
          <a:stretch/>
        </p:blipFill>
        <p:spPr>
          <a:xfrm>
            <a:off x="1145750" y="7203328"/>
            <a:ext cx="2094297" cy="1618400"/>
          </a:xfrm>
          <a:prstGeom prst="rect">
            <a:avLst/>
          </a:prstGeom>
          <a:noFill/>
          <a:ln>
            <a:noFill/>
          </a:ln>
        </p:spPr>
      </p:pic>
      <p:pic>
        <p:nvPicPr>
          <p:cNvPr id="662" name="Google Shape;662;p39"/>
          <p:cNvPicPr preferRelativeResize="0"/>
          <p:nvPr/>
        </p:nvPicPr>
        <p:blipFill rotWithShape="1">
          <a:blip r:embed="rId2">
            <a:alphaModFix/>
          </a:blip>
          <a:srcRect b="1765" l="0" r="0" t="1774"/>
          <a:stretch/>
        </p:blipFill>
        <p:spPr>
          <a:xfrm>
            <a:off x="1145750" y="9047395"/>
            <a:ext cx="2094297" cy="1618400"/>
          </a:xfrm>
          <a:prstGeom prst="rect">
            <a:avLst/>
          </a:prstGeom>
          <a:noFill/>
          <a:ln>
            <a:noFill/>
          </a:ln>
        </p:spPr>
      </p:pic>
      <p:pic>
        <p:nvPicPr>
          <p:cNvPr id="663" name="Google Shape;663;p39"/>
          <p:cNvPicPr preferRelativeResize="0"/>
          <p:nvPr/>
        </p:nvPicPr>
        <p:blipFill rotWithShape="1">
          <a:blip r:embed="rId2">
            <a:alphaModFix/>
          </a:blip>
          <a:srcRect b="1765" l="0" r="0" t="1774"/>
          <a:stretch/>
        </p:blipFill>
        <p:spPr>
          <a:xfrm>
            <a:off x="1145750" y="10875461"/>
            <a:ext cx="2094297" cy="1618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6. Bullets 1–5 (Blue)">
  <p:cSld name="CUSTOM_2_7_1_4_1_1_1">
    <p:spTree>
      <p:nvGrpSpPr>
        <p:cNvPr id="664" name="Shape 664"/>
        <p:cNvGrpSpPr/>
        <p:nvPr/>
      </p:nvGrpSpPr>
      <p:grpSpPr>
        <a:xfrm>
          <a:off x="0" y="0"/>
          <a:ext cx="0" cy="0"/>
          <a:chOff x="0" y="0"/>
          <a:chExt cx="0" cy="0"/>
        </a:xfrm>
      </p:grpSpPr>
      <p:sp>
        <p:nvSpPr>
          <p:cNvPr id="665" name="Google Shape;665;p40"/>
          <p:cNvSpPr/>
          <p:nvPr/>
        </p:nvSpPr>
        <p:spPr>
          <a:xfrm>
            <a:off x="3632270" y="34673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66" name="Google Shape;666;p40"/>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67" name="Google Shape;667;p40"/>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668" name="Google Shape;668;p40"/>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669" name="Google Shape;669;p40"/>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670" name="Google Shape;670;p40"/>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671" name="Google Shape;671;p40"/>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72" name="Google Shape;672;p40"/>
          <p:cNvSpPr txBox="1"/>
          <p:nvPr>
            <p:ph idx="3" type="subTitle"/>
          </p:nvPr>
        </p:nvSpPr>
        <p:spPr>
          <a:xfrm>
            <a:off x="67" y="3518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73" name="Google Shape;673;p40"/>
          <p:cNvSpPr/>
          <p:nvPr/>
        </p:nvSpPr>
        <p:spPr>
          <a:xfrm>
            <a:off x="3605861" y="53400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74" name="Google Shape;674;p40"/>
          <p:cNvSpPr/>
          <p:nvPr/>
        </p:nvSpPr>
        <p:spPr>
          <a:xfrm>
            <a:off x="3605861" y="7180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75" name="Google Shape;675;p40"/>
          <p:cNvSpPr/>
          <p:nvPr/>
        </p:nvSpPr>
        <p:spPr>
          <a:xfrm>
            <a:off x="3605861" y="90282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76" name="Google Shape;676;p40"/>
          <p:cNvSpPr txBox="1"/>
          <p:nvPr>
            <p:ph idx="4" type="subTitle"/>
          </p:nvPr>
        </p:nvSpPr>
        <p:spPr>
          <a:xfrm>
            <a:off x="-32458" y="53465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77" name="Google Shape;677;p40"/>
          <p:cNvSpPr txBox="1"/>
          <p:nvPr>
            <p:ph idx="5" type="subTitle"/>
          </p:nvPr>
        </p:nvSpPr>
        <p:spPr>
          <a:xfrm>
            <a:off x="267" y="7187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78" name="Google Shape;678;p40"/>
          <p:cNvSpPr txBox="1"/>
          <p:nvPr>
            <p:ph idx="6" type="subTitle"/>
          </p:nvPr>
        </p:nvSpPr>
        <p:spPr>
          <a:xfrm>
            <a:off x="-32791" y="90282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79" name="Google Shape;679;p40"/>
          <p:cNvSpPr/>
          <p:nvPr/>
        </p:nvSpPr>
        <p:spPr>
          <a:xfrm>
            <a:off x="3638652" y="108754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80" name="Google Shape;680;p40"/>
          <p:cNvSpPr txBox="1"/>
          <p:nvPr>
            <p:ph idx="7" type="subTitle"/>
          </p:nvPr>
        </p:nvSpPr>
        <p:spPr>
          <a:xfrm>
            <a:off x="0" y="10875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681" name="Google Shape;681;p40"/>
          <p:cNvPicPr preferRelativeResize="0"/>
          <p:nvPr/>
        </p:nvPicPr>
        <p:blipFill rotWithShape="1">
          <a:blip r:embed="rId2">
            <a:alphaModFix/>
          </a:blip>
          <a:srcRect b="465" l="0" r="0" t="475"/>
          <a:stretch/>
        </p:blipFill>
        <p:spPr>
          <a:xfrm>
            <a:off x="1145750" y="3504095"/>
            <a:ext cx="2094299" cy="1617978"/>
          </a:xfrm>
          <a:prstGeom prst="rect">
            <a:avLst/>
          </a:prstGeom>
          <a:noFill/>
          <a:ln>
            <a:noFill/>
          </a:ln>
        </p:spPr>
      </p:pic>
      <p:pic>
        <p:nvPicPr>
          <p:cNvPr id="682" name="Google Shape;682;p40"/>
          <p:cNvPicPr preferRelativeResize="0"/>
          <p:nvPr/>
        </p:nvPicPr>
        <p:blipFill rotWithShape="1">
          <a:blip r:embed="rId2">
            <a:alphaModFix/>
          </a:blip>
          <a:srcRect b="465" l="0" r="0" t="475"/>
          <a:stretch/>
        </p:blipFill>
        <p:spPr>
          <a:xfrm>
            <a:off x="1145750" y="5360928"/>
            <a:ext cx="2094298" cy="1617978"/>
          </a:xfrm>
          <a:prstGeom prst="rect">
            <a:avLst/>
          </a:prstGeom>
          <a:noFill/>
          <a:ln>
            <a:noFill/>
          </a:ln>
        </p:spPr>
      </p:pic>
      <p:pic>
        <p:nvPicPr>
          <p:cNvPr id="683" name="Google Shape;683;p40"/>
          <p:cNvPicPr preferRelativeResize="0"/>
          <p:nvPr/>
        </p:nvPicPr>
        <p:blipFill rotWithShape="1">
          <a:blip r:embed="rId2">
            <a:alphaModFix/>
          </a:blip>
          <a:srcRect b="465" l="0" r="0" t="475"/>
          <a:stretch/>
        </p:blipFill>
        <p:spPr>
          <a:xfrm>
            <a:off x="1145750" y="7203328"/>
            <a:ext cx="2094298" cy="1617978"/>
          </a:xfrm>
          <a:prstGeom prst="rect">
            <a:avLst/>
          </a:prstGeom>
          <a:noFill/>
          <a:ln>
            <a:noFill/>
          </a:ln>
        </p:spPr>
      </p:pic>
      <p:pic>
        <p:nvPicPr>
          <p:cNvPr id="684" name="Google Shape;684;p40"/>
          <p:cNvPicPr preferRelativeResize="0"/>
          <p:nvPr/>
        </p:nvPicPr>
        <p:blipFill rotWithShape="1">
          <a:blip r:embed="rId2">
            <a:alphaModFix/>
          </a:blip>
          <a:srcRect b="465" l="0" r="0" t="475"/>
          <a:stretch/>
        </p:blipFill>
        <p:spPr>
          <a:xfrm>
            <a:off x="1145750" y="9047395"/>
            <a:ext cx="2094298" cy="1617978"/>
          </a:xfrm>
          <a:prstGeom prst="rect">
            <a:avLst/>
          </a:prstGeom>
          <a:noFill/>
          <a:ln>
            <a:noFill/>
          </a:ln>
        </p:spPr>
      </p:pic>
      <p:pic>
        <p:nvPicPr>
          <p:cNvPr id="685" name="Google Shape;685;p40"/>
          <p:cNvPicPr preferRelativeResize="0"/>
          <p:nvPr/>
        </p:nvPicPr>
        <p:blipFill rotWithShape="1">
          <a:blip r:embed="rId2">
            <a:alphaModFix/>
          </a:blip>
          <a:srcRect b="465" l="0" r="0" t="475"/>
          <a:stretch/>
        </p:blipFill>
        <p:spPr>
          <a:xfrm>
            <a:off x="1145750" y="10875461"/>
            <a:ext cx="2094298" cy="1617978"/>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7. Bullets 1–6 (Green)">
  <p:cSld name="CUSTOM_2_7_1_3_1_1_3_1">
    <p:spTree>
      <p:nvGrpSpPr>
        <p:cNvPr id="686" name="Shape 686"/>
        <p:cNvGrpSpPr/>
        <p:nvPr/>
      </p:nvGrpSpPr>
      <p:grpSpPr>
        <a:xfrm>
          <a:off x="0" y="0"/>
          <a:ext cx="0" cy="0"/>
          <a:chOff x="0" y="0"/>
          <a:chExt cx="0" cy="0"/>
        </a:xfrm>
      </p:grpSpPr>
      <p:sp>
        <p:nvSpPr>
          <p:cNvPr id="687" name="Google Shape;687;p41"/>
          <p:cNvSpPr/>
          <p:nvPr/>
        </p:nvSpPr>
        <p:spPr>
          <a:xfrm>
            <a:off x="3042607" y="33008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88" name="Google Shape;688;p41"/>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89" name="Google Shape;689;p41"/>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690" name="Google Shape;690;p41"/>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691" name="Google Shape;691;p41"/>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692" name="Google Shape;692;p41"/>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693" name="Google Shape;693;p41"/>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94" name="Google Shape;694;p41"/>
          <p:cNvSpPr txBox="1"/>
          <p:nvPr>
            <p:ph idx="3" type="subTitle"/>
          </p:nvPr>
        </p:nvSpPr>
        <p:spPr>
          <a:xfrm>
            <a:off x="-32392" y="33990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95" name="Google Shape;695;p41"/>
          <p:cNvSpPr/>
          <p:nvPr/>
        </p:nvSpPr>
        <p:spPr>
          <a:xfrm>
            <a:off x="3042807" y="4877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96" name="Google Shape;696;p41"/>
          <p:cNvSpPr/>
          <p:nvPr/>
        </p:nvSpPr>
        <p:spPr>
          <a:xfrm>
            <a:off x="3042807" y="64532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97" name="Google Shape;697;p41"/>
          <p:cNvSpPr/>
          <p:nvPr/>
        </p:nvSpPr>
        <p:spPr>
          <a:xfrm>
            <a:off x="3042807" y="80294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98" name="Google Shape;698;p41"/>
          <p:cNvSpPr/>
          <p:nvPr/>
        </p:nvSpPr>
        <p:spPr>
          <a:xfrm>
            <a:off x="3042607" y="9605733"/>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99" name="Google Shape;699;p41"/>
          <p:cNvSpPr/>
          <p:nvPr/>
        </p:nvSpPr>
        <p:spPr>
          <a:xfrm>
            <a:off x="3042807" y="11182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00" name="Google Shape;700;p41"/>
          <p:cNvSpPr txBox="1"/>
          <p:nvPr>
            <p:ph idx="4" type="subTitle"/>
          </p:nvPr>
        </p:nvSpPr>
        <p:spPr>
          <a:xfrm>
            <a:off x="-32258" y="49302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01" name="Google Shape;701;p41"/>
          <p:cNvSpPr txBox="1"/>
          <p:nvPr>
            <p:ph idx="5" type="subTitle"/>
          </p:nvPr>
        </p:nvSpPr>
        <p:spPr>
          <a:xfrm>
            <a:off x="-32525" y="65064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02" name="Google Shape;702;p41"/>
          <p:cNvSpPr txBox="1"/>
          <p:nvPr>
            <p:ph idx="6" type="subTitle"/>
          </p:nvPr>
        </p:nvSpPr>
        <p:spPr>
          <a:xfrm>
            <a:off x="-32658" y="80827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03" name="Google Shape;703;p41"/>
          <p:cNvSpPr txBox="1"/>
          <p:nvPr>
            <p:ph idx="7" type="subTitle"/>
          </p:nvPr>
        </p:nvSpPr>
        <p:spPr>
          <a:xfrm>
            <a:off x="-32325" y="96589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04" name="Google Shape;704;p41"/>
          <p:cNvSpPr txBox="1"/>
          <p:nvPr>
            <p:ph idx="8" type="subTitle"/>
          </p:nvPr>
        </p:nvSpPr>
        <p:spPr>
          <a:xfrm>
            <a:off x="-32325" y="112963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705" name="Google Shape;705;p41"/>
          <p:cNvPicPr preferRelativeResize="0"/>
          <p:nvPr/>
        </p:nvPicPr>
        <p:blipFill rotWithShape="1">
          <a:blip r:embed="rId2">
            <a:alphaModFix/>
          </a:blip>
          <a:srcRect b="1830" l="0" r="0" t="1830"/>
          <a:stretch/>
        </p:blipFill>
        <p:spPr>
          <a:xfrm>
            <a:off x="1145750" y="3364992"/>
            <a:ext cx="1540411" cy="1190400"/>
          </a:xfrm>
          <a:prstGeom prst="rect">
            <a:avLst/>
          </a:prstGeom>
          <a:noFill/>
          <a:ln>
            <a:noFill/>
          </a:ln>
        </p:spPr>
      </p:pic>
      <p:pic>
        <p:nvPicPr>
          <p:cNvPr id="706" name="Google Shape;706;p41"/>
          <p:cNvPicPr preferRelativeResize="0"/>
          <p:nvPr/>
        </p:nvPicPr>
        <p:blipFill rotWithShape="1">
          <a:blip r:embed="rId3">
            <a:alphaModFix/>
          </a:blip>
          <a:srcRect b="238" l="0" r="0" t="228"/>
          <a:stretch/>
        </p:blipFill>
        <p:spPr>
          <a:xfrm>
            <a:off x="1145750" y="4930259"/>
            <a:ext cx="1540411" cy="1190090"/>
          </a:xfrm>
          <a:prstGeom prst="rect">
            <a:avLst/>
          </a:prstGeom>
          <a:noFill/>
          <a:ln>
            <a:noFill/>
          </a:ln>
        </p:spPr>
      </p:pic>
      <p:pic>
        <p:nvPicPr>
          <p:cNvPr id="707" name="Google Shape;707;p41"/>
          <p:cNvPicPr preferRelativeResize="0"/>
          <p:nvPr/>
        </p:nvPicPr>
        <p:blipFill rotWithShape="1">
          <a:blip r:embed="rId2">
            <a:alphaModFix/>
          </a:blip>
          <a:srcRect b="1830" l="0" r="0" t="1830"/>
          <a:stretch/>
        </p:blipFill>
        <p:spPr>
          <a:xfrm>
            <a:off x="1145750" y="6506459"/>
            <a:ext cx="1540411" cy="1190400"/>
          </a:xfrm>
          <a:prstGeom prst="rect">
            <a:avLst/>
          </a:prstGeom>
          <a:noFill/>
          <a:ln>
            <a:noFill/>
          </a:ln>
        </p:spPr>
      </p:pic>
      <p:pic>
        <p:nvPicPr>
          <p:cNvPr id="708" name="Google Shape;708;p41"/>
          <p:cNvPicPr preferRelativeResize="0"/>
          <p:nvPr/>
        </p:nvPicPr>
        <p:blipFill rotWithShape="1">
          <a:blip r:embed="rId3">
            <a:alphaModFix/>
          </a:blip>
          <a:srcRect b="238" l="0" r="0" t="228"/>
          <a:stretch/>
        </p:blipFill>
        <p:spPr>
          <a:xfrm>
            <a:off x="1145750" y="8109292"/>
            <a:ext cx="1540411" cy="1190090"/>
          </a:xfrm>
          <a:prstGeom prst="rect">
            <a:avLst/>
          </a:prstGeom>
          <a:noFill/>
          <a:ln>
            <a:noFill/>
          </a:ln>
        </p:spPr>
      </p:pic>
      <p:pic>
        <p:nvPicPr>
          <p:cNvPr id="709" name="Google Shape;709;p41"/>
          <p:cNvPicPr preferRelativeResize="0"/>
          <p:nvPr/>
        </p:nvPicPr>
        <p:blipFill rotWithShape="1">
          <a:blip r:embed="rId2">
            <a:alphaModFix/>
          </a:blip>
          <a:srcRect b="1830" l="0" r="0" t="1830"/>
          <a:stretch/>
        </p:blipFill>
        <p:spPr>
          <a:xfrm>
            <a:off x="1145750" y="9658992"/>
            <a:ext cx="1540411" cy="1190400"/>
          </a:xfrm>
          <a:prstGeom prst="rect">
            <a:avLst/>
          </a:prstGeom>
          <a:noFill/>
          <a:ln>
            <a:noFill/>
          </a:ln>
        </p:spPr>
      </p:pic>
      <p:pic>
        <p:nvPicPr>
          <p:cNvPr id="710" name="Google Shape;710;p41"/>
          <p:cNvPicPr preferRelativeResize="0"/>
          <p:nvPr/>
        </p:nvPicPr>
        <p:blipFill rotWithShape="1">
          <a:blip r:embed="rId3">
            <a:alphaModFix/>
          </a:blip>
          <a:srcRect b="238" l="0" r="0" t="228"/>
          <a:stretch/>
        </p:blipFill>
        <p:spPr>
          <a:xfrm>
            <a:off x="1145750" y="11208725"/>
            <a:ext cx="1540411" cy="119009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Title Slide: UX/UI Design">
  <p:cSld name="CUSTOM_2_3_1_1_1_1_1_2_1_2_1_1_1_1_2_2_1_1_1">
    <p:spTree>
      <p:nvGrpSpPr>
        <p:cNvPr id="28" name="Shape 28"/>
        <p:cNvGrpSpPr/>
        <p:nvPr/>
      </p:nvGrpSpPr>
      <p:grpSpPr>
        <a:xfrm>
          <a:off x="0" y="0"/>
          <a:ext cx="0" cy="0"/>
          <a:chOff x="0" y="0"/>
          <a:chExt cx="0" cy="0"/>
        </a:xfrm>
      </p:grpSpPr>
      <p:pic>
        <p:nvPicPr>
          <p:cNvPr id="29" name="Google Shape;29;p6"/>
          <p:cNvPicPr preferRelativeResize="0"/>
          <p:nvPr/>
        </p:nvPicPr>
        <p:blipFill rotWithShape="1">
          <a:blip r:embed="rId2">
            <a:alphaModFix/>
          </a:blip>
          <a:srcRect b="2498" l="0" r="0" t="2489"/>
          <a:stretch/>
        </p:blipFill>
        <p:spPr>
          <a:xfrm>
            <a:off x="731329" y="733016"/>
            <a:ext cx="22914989" cy="12249981"/>
          </a:xfrm>
          <a:prstGeom prst="rect">
            <a:avLst/>
          </a:prstGeom>
          <a:noFill/>
          <a:ln>
            <a:noFill/>
          </a:ln>
          <a:effectLst>
            <a:outerShdw blurRad="57150" rotWithShape="0" algn="bl" dir="5400000" dist="19050">
              <a:srgbClr val="000000">
                <a:alpha val="50000"/>
              </a:srgbClr>
            </a:outerShdw>
          </a:effectLst>
        </p:spPr>
      </p:pic>
      <p:sp>
        <p:nvSpPr>
          <p:cNvPr id="30" name="Google Shape;30;p6"/>
          <p:cNvSpPr/>
          <p:nvPr/>
        </p:nvSpPr>
        <p:spPr>
          <a:xfrm>
            <a:off x="730210" y="10152267"/>
            <a:ext cx="22917300" cy="283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31" name="Google Shape;31;p6"/>
          <p:cNvSpPr txBox="1"/>
          <p:nvPr/>
        </p:nvSpPr>
        <p:spPr>
          <a:xfrm>
            <a:off x="732609" y="10620000"/>
            <a:ext cx="22914900" cy="989700"/>
          </a:xfrm>
          <a:prstGeom prst="rect">
            <a:avLst/>
          </a:prstGeom>
          <a:noFill/>
          <a:ln>
            <a:noFill/>
          </a:ln>
        </p:spPr>
        <p:txBody>
          <a:bodyPr anchorCtr="0" anchor="t" bIns="243750" lIns="243750" spcFirstLastPara="1" rIns="3169325" wrap="square" tIns="243750">
            <a:noAutofit/>
          </a:bodyPr>
          <a:lstStyle/>
          <a:p>
            <a:pPr indent="0" lvl="0" marL="0" rtl="0" algn="r">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UX/UI Design</a:t>
            </a:r>
            <a:endParaRPr sz="4800">
              <a:solidFill>
                <a:srgbClr val="FFFFFF"/>
              </a:solidFill>
              <a:latin typeface="Roboto Medium"/>
              <a:ea typeface="Roboto Medium"/>
              <a:cs typeface="Roboto Medium"/>
              <a:sym typeface="Roboto Medium"/>
            </a:endParaRPr>
          </a:p>
        </p:txBody>
      </p:sp>
      <p:pic>
        <p:nvPicPr>
          <p:cNvPr id="32" name="Google Shape;32;p6"/>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rotWithShape="0" algn="bl" dir="5400000" dist="19050">
              <a:srgbClr val="000000">
                <a:alpha val="50000"/>
              </a:srgbClr>
            </a:outerShdw>
          </a:effectLst>
        </p:spPr>
      </p:pic>
      <p:sp>
        <p:nvSpPr>
          <p:cNvPr id="33" name="Google Shape;33;p6"/>
          <p:cNvSpPr txBox="1"/>
          <p:nvPr>
            <p:ph type="title"/>
          </p:nvPr>
        </p:nvSpPr>
        <p:spPr>
          <a:xfrm>
            <a:off x="1401235" y="11519400"/>
            <a:ext cx="22246200" cy="851100"/>
          </a:xfrm>
          <a:prstGeom prst="rect">
            <a:avLst/>
          </a:prstGeom>
          <a:noFill/>
          <a:ln>
            <a:noFill/>
          </a:ln>
        </p:spPr>
        <p:txBody>
          <a:bodyPr anchorCtr="0" anchor="ctr" bIns="0" lIns="0" spcFirstLastPara="1" rIns="3169325" wrap="square" tIns="24325">
            <a:noAutofit/>
          </a:bodyPr>
          <a:lstStyle>
            <a:lvl1pPr lvl="0" rtl="0" algn="r">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4" name="Google Shape;34;p6"/>
          <p:cNvSpPr txBox="1"/>
          <p:nvPr>
            <p:ph idx="2" type="title"/>
          </p:nvPr>
        </p:nvSpPr>
        <p:spPr>
          <a:xfrm>
            <a:off x="731409" y="4876800"/>
            <a:ext cx="22914900" cy="3327900"/>
          </a:xfrm>
          <a:prstGeom prst="rect">
            <a:avLst/>
          </a:prstGeom>
          <a:noFill/>
          <a:ln>
            <a:noFill/>
          </a:ln>
        </p:spPr>
        <p:txBody>
          <a:bodyPr anchorCtr="0" anchor="t" bIns="1219000" lIns="7679600" spcFirstLastPara="1" rIns="1219000" wrap="square" tIns="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5" name="Google Shape;35;p6"/>
          <p:cNvSpPr txBox="1"/>
          <p:nvPr>
            <p:ph idx="3" type="title"/>
          </p:nvPr>
        </p:nvSpPr>
        <p:spPr>
          <a:xfrm>
            <a:off x="1401235" y="9192067"/>
            <a:ext cx="22246200" cy="960000"/>
          </a:xfrm>
          <a:prstGeom prst="rect">
            <a:avLst/>
          </a:prstGeom>
          <a:noFill/>
          <a:ln>
            <a:noFill/>
          </a:ln>
        </p:spPr>
        <p:txBody>
          <a:bodyPr anchorCtr="0" anchor="ctr" bIns="0" lIns="8532925" spcFirstLastPara="1" rIns="731350" wrap="square" tIns="24325">
            <a:noAutofit/>
          </a:bodyPr>
          <a:lstStyle>
            <a:lvl1pPr lvl="0" rtl="0" algn="r">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b="1" sz="3700"/>
            </a:lvl2pPr>
            <a:lvl3pPr lvl="2" rtl="0">
              <a:spcBef>
                <a:spcPts val="0"/>
              </a:spcBef>
              <a:spcAft>
                <a:spcPts val="0"/>
              </a:spcAft>
              <a:buNone/>
              <a:defRPr b="1" sz="3700"/>
            </a:lvl3pPr>
            <a:lvl4pPr lvl="3" rtl="0">
              <a:spcBef>
                <a:spcPts val="0"/>
              </a:spcBef>
              <a:spcAft>
                <a:spcPts val="0"/>
              </a:spcAft>
              <a:buNone/>
              <a:defRPr b="1" sz="3700"/>
            </a:lvl4pPr>
            <a:lvl5pPr lvl="4" rtl="0">
              <a:spcBef>
                <a:spcPts val="0"/>
              </a:spcBef>
              <a:spcAft>
                <a:spcPts val="0"/>
              </a:spcAft>
              <a:buNone/>
              <a:defRPr b="1" sz="3700"/>
            </a:lvl5pPr>
            <a:lvl6pPr lvl="5" rtl="0">
              <a:spcBef>
                <a:spcPts val="0"/>
              </a:spcBef>
              <a:spcAft>
                <a:spcPts val="0"/>
              </a:spcAft>
              <a:buNone/>
              <a:defRPr b="1" sz="3700"/>
            </a:lvl6pPr>
            <a:lvl7pPr lvl="6" rtl="0">
              <a:spcBef>
                <a:spcPts val="0"/>
              </a:spcBef>
              <a:spcAft>
                <a:spcPts val="0"/>
              </a:spcAft>
              <a:buNone/>
              <a:defRPr b="1" sz="3700"/>
            </a:lvl7pPr>
            <a:lvl8pPr lvl="7" rtl="0">
              <a:spcBef>
                <a:spcPts val="0"/>
              </a:spcBef>
              <a:spcAft>
                <a:spcPts val="0"/>
              </a:spcAft>
              <a:buNone/>
              <a:defRPr b="1" sz="3700"/>
            </a:lvl8pPr>
            <a:lvl9pPr lvl="8" rtl="0">
              <a:spcBef>
                <a:spcPts val="0"/>
              </a:spcBef>
              <a:spcAft>
                <a:spcPts val="0"/>
              </a:spcAft>
              <a:buNone/>
              <a:defRPr b="1" sz="3700"/>
            </a:lvl9pPr>
          </a:lstStyle>
          <a:p/>
        </p:txBody>
      </p:sp>
      <p:pic>
        <p:nvPicPr>
          <p:cNvPr id="36" name="Google Shape;36;p6"/>
          <p:cNvPicPr preferRelativeResize="0"/>
          <p:nvPr/>
        </p:nvPicPr>
        <p:blipFill>
          <a:blip r:embed="rId4">
            <a:alphaModFix/>
          </a:blip>
          <a:stretch>
            <a:fillRect/>
          </a:stretch>
        </p:blipFill>
        <p:spPr>
          <a:xfrm>
            <a:off x="1558888" y="2822800"/>
            <a:ext cx="6825749" cy="5119304"/>
          </a:xfrm>
          <a:prstGeom prst="rect">
            <a:avLst/>
          </a:prstGeom>
          <a:noFill/>
          <a:ln>
            <a:noFill/>
          </a:ln>
        </p:spPr>
      </p:pic>
      <p:sp>
        <p:nvSpPr>
          <p:cNvPr id="37" name="Google Shape;37;p6"/>
          <p:cNvSpPr txBox="1"/>
          <p:nvPr/>
        </p:nvSpPr>
        <p:spPr>
          <a:xfrm>
            <a:off x="549990" y="12983333"/>
            <a:ext cx="23096400" cy="495300"/>
          </a:xfrm>
          <a:prstGeom prst="rect">
            <a:avLst/>
          </a:prstGeom>
          <a:noFill/>
          <a:ln>
            <a:noFill/>
          </a:ln>
        </p:spPr>
        <p:txBody>
          <a:bodyPr anchorCtr="0" anchor="ctr" bIns="243750" lIns="243750" spcFirstLastPara="1" rIns="0" wrap="square" tIns="243750">
            <a:noAutofit/>
          </a:bodyPr>
          <a:lstStyle/>
          <a:p>
            <a:pPr indent="0" lvl="0" marL="0" rtl="0" algn="l">
              <a:spcBef>
                <a:spcPts val="0"/>
              </a:spcBef>
              <a:spcAft>
                <a:spcPts val="0"/>
              </a:spcAft>
              <a:buClr>
                <a:schemeClr val="dk1"/>
              </a:buClr>
              <a:buSzPts val="2900"/>
              <a:buFont typeface="Arial"/>
              <a:buNone/>
            </a:pPr>
            <a:r>
              <a:t/>
            </a:r>
            <a:endParaRPr sz="1600">
              <a:solidFill>
                <a:schemeClr val="dk1"/>
              </a:solidFill>
            </a:endParaRPr>
          </a:p>
          <a:p>
            <a:pPr indent="0" lvl="0" marL="0" rtl="0" algn="l">
              <a:spcBef>
                <a:spcPts val="0"/>
              </a:spcBef>
              <a:spcAft>
                <a:spcPts val="0"/>
              </a:spcAft>
              <a:buNone/>
            </a:pPr>
            <a:r>
              <a:rPr lang="en-US" sz="1600">
                <a:solidFill>
                  <a:schemeClr val="dk1"/>
                </a:solidFill>
              </a:rPr>
              <a:t>© 2019 Trilogy Education Services, Inc. </a:t>
            </a:r>
            <a:endParaRPr sz="160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8. Bullets 1–6 (Yellow/Green)">
  <p:cSld name="CUSTOM_2_7_1_3_1_1_3_2">
    <p:spTree>
      <p:nvGrpSpPr>
        <p:cNvPr id="711" name="Shape 711"/>
        <p:cNvGrpSpPr/>
        <p:nvPr/>
      </p:nvGrpSpPr>
      <p:grpSpPr>
        <a:xfrm>
          <a:off x="0" y="0"/>
          <a:ext cx="0" cy="0"/>
          <a:chOff x="0" y="0"/>
          <a:chExt cx="0" cy="0"/>
        </a:xfrm>
      </p:grpSpPr>
      <p:sp>
        <p:nvSpPr>
          <p:cNvPr id="712" name="Google Shape;712;p42"/>
          <p:cNvSpPr/>
          <p:nvPr/>
        </p:nvSpPr>
        <p:spPr>
          <a:xfrm>
            <a:off x="3042607" y="33008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13" name="Google Shape;713;p42"/>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14" name="Google Shape;714;p42"/>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715" name="Google Shape;715;p42"/>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716" name="Google Shape;716;p42"/>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717" name="Google Shape;717;p42"/>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718" name="Google Shape;718;p42"/>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19" name="Google Shape;719;p42"/>
          <p:cNvSpPr txBox="1"/>
          <p:nvPr>
            <p:ph idx="3" type="subTitle"/>
          </p:nvPr>
        </p:nvSpPr>
        <p:spPr>
          <a:xfrm>
            <a:off x="-32392" y="33990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20" name="Google Shape;720;p42"/>
          <p:cNvSpPr/>
          <p:nvPr/>
        </p:nvSpPr>
        <p:spPr>
          <a:xfrm>
            <a:off x="3042807" y="4877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21" name="Google Shape;721;p42"/>
          <p:cNvSpPr/>
          <p:nvPr/>
        </p:nvSpPr>
        <p:spPr>
          <a:xfrm>
            <a:off x="3042807" y="64532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22" name="Google Shape;722;p42"/>
          <p:cNvSpPr/>
          <p:nvPr/>
        </p:nvSpPr>
        <p:spPr>
          <a:xfrm>
            <a:off x="3042807" y="80294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23" name="Google Shape;723;p42"/>
          <p:cNvSpPr/>
          <p:nvPr/>
        </p:nvSpPr>
        <p:spPr>
          <a:xfrm>
            <a:off x="3042607" y="9605733"/>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24" name="Google Shape;724;p42"/>
          <p:cNvSpPr/>
          <p:nvPr/>
        </p:nvSpPr>
        <p:spPr>
          <a:xfrm>
            <a:off x="3042807" y="11182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25" name="Google Shape;725;p42"/>
          <p:cNvSpPr txBox="1"/>
          <p:nvPr>
            <p:ph idx="4" type="subTitle"/>
          </p:nvPr>
        </p:nvSpPr>
        <p:spPr>
          <a:xfrm>
            <a:off x="-32258" y="49302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26" name="Google Shape;726;p42"/>
          <p:cNvSpPr txBox="1"/>
          <p:nvPr>
            <p:ph idx="5" type="subTitle"/>
          </p:nvPr>
        </p:nvSpPr>
        <p:spPr>
          <a:xfrm>
            <a:off x="-32525" y="65064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27" name="Google Shape;727;p42"/>
          <p:cNvSpPr txBox="1"/>
          <p:nvPr>
            <p:ph idx="6" type="subTitle"/>
          </p:nvPr>
        </p:nvSpPr>
        <p:spPr>
          <a:xfrm>
            <a:off x="-32658" y="80827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28" name="Google Shape;728;p42"/>
          <p:cNvSpPr txBox="1"/>
          <p:nvPr>
            <p:ph idx="7" type="subTitle"/>
          </p:nvPr>
        </p:nvSpPr>
        <p:spPr>
          <a:xfrm>
            <a:off x="-32325" y="96589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29" name="Google Shape;729;p42"/>
          <p:cNvSpPr txBox="1"/>
          <p:nvPr>
            <p:ph idx="8" type="subTitle"/>
          </p:nvPr>
        </p:nvSpPr>
        <p:spPr>
          <a:xfrm>
            <a:off x="-32325" y="112963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730" name="Google Shape;730;p42"/>
          <p:cNvPicPr preferRelativeResize="0"/>
          <p:nvPr/>
        </p:nvPicPr>
        <p:blipFill rotWithShape="1">
          <a:blip r:embed="rId2">
            <a:alphaModFix/>
          </a:blip>
          <a:srcRect b="1830" l="0" r="0" t="1830"/>
          <a:stretch/>
        </p:blipFill>
        <p:spPr>
          <a:xfrm>
            <a:off x="1145750" y="3364992"/>
            <a:ext cx="1540411" cy="1190400"/>
          </a:xfrm>
          <a:prstGeom prst="rect">
            <a:avLst/>
          </a:prstGeom>
          <a:noFill/>
          <a:ln>
            <a:noFill/>
          </a:ln>
        </p:spPr>
      </p:pic>
      <p:pic>
        <p:nvPicPr>
          <p:cNvPr id="731" name="Google Shape;731;p42"/>
          <p:cNvPicPr preferRelativeResize="0"/>
          <p:nvPr/>
        </p:nvPicPr>
        <p:blipFill rotWithShape="1">
          <a:blip r:embed="rId2">
            <a:alphaModFix/>
          </a:blip>
          <a:srcRect b="1830" l="0" r="0" t="1830"/>
          <a:stretch/>
        </p:blipFill>
        <p:spPr>
          <a:xfrm>
            <a:off x="1145750" y="4930259"/>
            <a:ext cx="1540411" cy="1190400"/>
          </a:xfrm>
          <a:prstGeom prst="rect">
            <a:avLst/>
          </a:prstGeom>
          <a:noFill/>
          <a:ln>
            <a:noFill/>
          </a:ln>
        </p:spPr>
      </p:pic>
      <p:pic>
        <p:nvPicPr>
          <p:cNvPr id="732" name="Google Shape;732;p42"/>
          <p:cNvPicPr preferRelativeResize="0"/>
          <p:nvPr/>
        </p:nvPicPr>
        <p:blipFill rotWithShape="1">
          <a:blip r:embed="rId2">
            <a:alphaModFix/>
          </a:blip>
          <a:srcRect b="1830" l="0" r="0" t="1830"/>
          <a:stretch/>
        </p:blipFill>
        <p:spPr>
          <a:xfrm>
            <a:off x="1145750" y="6506459"/>
            <a:ext cx="1540411" cy="1190400"/>
          </a:xfrm>
          <a:prstGeom prst="rect">
            <a:avLst/>
          </a:prstGeom>
          <a:noFill/>
          <a:ln>
            <a:noFill/>
          </a:ln>
        </p:spPr>
      </p:pic>
      <p:pic>
        <p:nvPicPr>
          <p:cNvPr id="733" name="Google Shape;733;p42"/>
          <p:cNvPicPr preferRelativeResize="0"/>
          <p:nvPr/>
        </p:nvPicPr>
        <p:blipFill rotWithShape="1">
          <a:blip r:embed="rId2">
            <a:alphaModFix/>
          </a:blip>
          <a:srcRect b="1830" l="0" r="0" t="1830"/>
          <a:stretch/>
        </p:blipFill>
        <p:spPr>
          <a:xfrm>
            <a:off x="1145750" y="8109292"/>
            <a:ext cx="1540411" cy="1190400"/>
          </a:xfrm>
          <a:prstGeom prst="rect">
            <a:avLst/>
          </a:prstGeom>
          <a:noFill/>
          <a:ln>
            <a:noFill/>
          </a:ln>
        </p:spPr>
      </p:pic>
      <p:pic>
        <p:nvPicPr>
          <p:cNvPr id="734" name="Google Shape;734;p42"/>
          <p:cNvPicPr preferRelativeResize="0"/>
          <p:nvPr/>
        </p:nvPicPr>
        <p:blipFill rotWithShape="1">
          <a:blip r:embed="rId2">
            <a:alphaModFix/>
          </a:blip>
          <a:srcRect b="1830" l="0" r="0" t="1830"/>
          <a:stretch/>
        </p:blipFill>
        <p:spPr>
          <a:xfrm>
            <a:off x="1145750" y="9658992"/>
            <a:ext cx="1540411" cy="1190400"/>
          </a:xfrm>
          <a:prstGeom prst="rect">
            <a:avLst/>
          </a:prstGeom>
          <a:noFill/>
          <a:ln>
            <a:noFill/>
          </a:ln>
        </p:spPr>
      </p:pic>
      <p:pic>
        <p:nvPicPr>
          <p:cNvPr id="735" name="Google Shape;735;p42"/>
          <p:cNvPicPr preferRelativeResize="0"/>
          <p:nvPr/>
        </p:nvPicPr>
        <p:blipFill rotWithShape="1">
          <a:blip r:embed="rId2">
            <a:alphaModFix/>
          </a:blip>
          <a:srcRect b="1830" l="0" r="0" t="1830"/>
          <a:stretch/>
        </p:blipFill>
        <p:spPr>
          <a:xfrm>
            <a:off x="1145750" y="11208725"/>
            <a:ext cx="1540411" cy="1190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9. Bullets 1–6 (Gray)">
  <p:cSld name="CUSTOM_2_7_1_3_1_1_3_3">
    <p:spTree>
      <p:nvGrpSpPr>
        <p:cNvPr id="736" name="Shape 736"/>
        <p:cNvGrpSpPr/>
        <p:nvPr/>
      </p:nvGrpSpPr>
      <p:grpSpPr>
        <a:xfrm>
          <a:off x="0" y="0"/>
          <a:ext cx="0" cy="0"/>
          <a:chOff x="0" y="0"/>
          <a:chExt cx="0" cy="0"/>
        </a:xfrm>
      </p:grpSpPr>
      <p:sp>
        <p:nvSpPr>
          <p:cNvPr id="737" name="Google Shape;737;p43"/>
          <p:cNvSpPr/>
          <p:nvPr/>
        </p:nvSpPr>
        <p:spPr>
          <a:xfrm>
            <a:off x="3042607" y="33008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38" name="Google Shape;738;p43"/>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39" name="Google Shape;739;p43"/>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740" name="Google Shape;740;p43"/>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741" name="Google Shape;741;p43"/>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742" name="Google Shape;742;p43"/>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743" name="Google Shape;743;p43"/>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44" name="Google Shape;744;p43"/>
          <p:cNvSpPr txBox="1"/>
          <p:nvPr>
            <p:ph idx="3" type="subTitle"/>
          </p:nvPr>
        </p:nvSpPr>
        <p:spPr>
          <a:xfrm>
            <a:off x="-32392" y="33990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45" name="Google Shape;745;p43"/>
          <p:cNvSpPr/>
          <p:nvPr/>
        </p:nvSpPr>
        <p:spPr>
          <a:xfrm>
            <a:off x="3042807" y="4877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46" name="Google Shape;746;p43"/>
          <p:cNvSpPr/>
          <p:nvPr/>
        </p:nvSpPr>
        <p:spPr>
          <a:xfrm>
            <a:off x="3042807" y="64532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47" name="Google Shape;747;p43"/>
          <p:cNvSpPr/>
          <p:nvPr/>
        </p:nvSpPr>
        <p:spPr>
          <a:xfrm>
            <a:off x="3042807" y="80294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48" name="Google Shape;748;p43"/>
          <p:cNvSpPr/>
          <p:nvPr/>
        </p:nvSpPr>
        <p:spPr>
          <a:xfrm>
            <a:off x="3042607" y="9605733"/>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49" name="Google Shape;749;p43"/>
          <p:cNvSpPr/>
          <p:nvPr/>
        </p:nvSpPr>
        <p:spPr>
          <a:xfrm>
            <a:off x="3042807" y="11182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50" name="Google Shape;750;p43"/>
          <p:cNvSpPr txBox="1"/>
          <p:nvPr>
            <p:ph idx="4" type="subTitle"/>
          </p:nvPr>
        </p:nvSpPr>
        <p:spPr>
          <a:xfrm>
            <a:off x="-32258" y="49302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51" name="Google Shape;751;p43"/>
          <p:cNvSpPr txBox="1"/>
          <p:nvPr>
            <p:ph idx="5" type="subTitle"/>
          </p:nvPr>
        </p:nvSpPr>
        <p:spPr>
          <a:xfrm>
            <a:off x="-32525" y="65064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52" name="Google Shape;752;p43"/>
          <p:cNvSpPr txBox="1"/>
          <p:nvPr>
            <p:ph idx="6" type="subTitle"/>
          </p:nvPr>
        </p:nvSpPr>
        <p:spPr>
          <a:xfrm>
            <a:off x="-32658" y="80827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53" name="Google Shape;753;p43"/>
          <p:cNvSpPr txBox="1"/>
          <p:nvPr>
            <p:ph idx="7" type="subTitle"/>
          </p:nvPr>
        </p:nvSpPr>
        <p:spPr>
          <a:xfrm>
            <a:off x="-32325" y="96589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54" name="Google Shape;754;p43"/>
          <p:cNvSpPr txBox="1"/>
          <p:nvPr>
            <p:ph idx="8" type="subTitle"/>
          </p:nvPr>
        </p:nvSpPr>
        <p:spPr>
          <a:xfrm>
            <a:off x="-32325" y="112963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755" name="Google Shape;755;p43"/>
          <p:cNvPicPr preferRelativeResize="0"/>
          <p:nvPr/>
        </p:nvPicPr>
        <p:blipFill rotWithShape="1">
          <a:blip r:embed="rId2">
            <a:alphaModFix/>
          </a:blip>
          <a:srcRect b="1765" l="0" r="0" t="1774"/>
          <a:stretch/>
        </p:blipFill>
        <p:spPr>
          <a:xfrm>
            <a:off x="1145750" y="3364992"/>
            <a:ext cx="1540411" cy="1190400"/>
          </a:xfrm>
          <a:prstGeom prst="rect">
            <a:avLst/>
          </a:prstGeom>
          <a:noFill/>
          <a:ln>
            <a:noFill/>
          </a:ln>
        </p:spPr>
      </p:pic>
      <p:pic>
        <p:nvPicPr>
          <p:cNvPr id="756" name="Google Shape;756;p43"/>
          <p:cNvPicPr preferRelativeResize="0"/>
          <p:nvPr/>
        </p:nvPicPr>
        <p:blipFill rotWithShape="1">
          <a:blip r:embed="rId2">
            <a:alphaModFix/>
          </a:blip>
          <a:srcRect b="1765" l="0" r="0" t="1774"/>
          <a:stretch/>
        </p:blipFill>
        <p:spPr>
          <a:xfrm>
            <a:off x="1145750" y="4930259"/>
            <a:ext cx="1540411" cy="1190400"/>
          </a:xfrm>
          <a:prstGeom prst="rect">
            <a:avLst/>
          </a:prstGeom>
          <a:noFill/>
          <a:ln>
            <a:noFill/>
          </a:ln>
        </p:spPr>
      </p:pic>
      <p:pic>
        <p:nvPicPr>
          <p:cNvPr id="757" name="Google Shape;757;p43"/>
          <p:cNvPicPr preferRelativeResize="0"/>
          <p:nvPr/>
        </p:nvPicPr>
        <p:blipFill rotWithShape="1">
          <a:blip r:embed="rId2">
            <a:alphaModFix/>
          </a:blip>
          <a:srcRect b="1765" l="0" r="0" t="1774"/>
          <a:stretch/>
        </p:blipFill>
        <p:spPr>
          <a:xfrm>
            <a:off x="1145750" y="6506459"/>
            <a:ext cx="1540411" cy="1190400"/>
          </a:xfrm>
          <a:prstGeom prst="rect">
            <a:avLst/>
          </a:prstGeom>
          <a:noFill/>
          <a:ln>
            <a:noFill/>
          </a:ln>
        </p:spPr>
      </p:pic>
      <p:pic>
        <p:nvPicPr>
          <p:cNvPr id="758" name="Google Shape;758;p43"/>
          <p:cNvPicPr preferRelativeResize="0"/>
          <p:nvPr/>
        </p:nvPicPr>
        <p:blipFill rotWithShape="1">
          <a:blip r:embed="rId2">
            <a:alphaModFix/>
          </a:blip>
          <a:srcRect b="1765" l="0" r="0" t="1774"/>
          <a:stretch/>
        </p:blipFill>
        <p:spPr>
          <a:xfrm>
            <a:off x="1145750" y="8109292"/>
            <a:ext cx="1540411" cy="1190400"/>
          </a:xfrm>
          <a:prstGeom prst="rect">
            <a:avLst/>
          </a:prstGeom>
          <a:noFill/>
          <a:ln>
            <a:noFill/>
          </a:ln>
        </p:spPr>
      </p:pic>
      <p:pic>
        <p:nvPicPr>
          <p:cNvPr id="759" name="Google Shape;759;p43"/>
          <p:cNvPicPr preferRelativeResize="0"/>
          <p:nvPr/>
        </p:nvPicPr>
        <p:blipFill rotWithShape="1">
          <a:blip r:embed="rId2">
            <a:alphaModFix/>
          </a:blip>
          <a:srcRect b="1765" l="0" r="0" t="1774"/>
          <a:stretch/>
        </p:blipFill>
        <p:spPr>
          <a:xfrm>
            <a:off x="1145750" y="9658992"/>
            <a:ext cx="1540411" cy="1190400"/>
          </a:xfrm>
          <a:prstGeom prst="rect">
            <a:avLst/>
          </a:prstGeom>
          <a:noFill/>
          <a:ln>
            <a:noFill/>
          </a:ln>
        </p:spPr>
      </p:pic>
      <p:pic>
        <p:nvPicPr>
          <p:cNvPr id="760" name="Google Shape;760;p43"/>
          <p:cNvPicPr preferRelativeResize="0"/>
          <p:nvPr/>
        </p:nvPicPr>
        <p:blipFill rotWithShape="1">
          <a:blip r:embed="rId2">
            <a:alphaModFix/>
          </a:blip>
          <a:srcRect b="1765" l="0" r="0" t="1774"/>
          <a:stretch/>
        </p:blipFill>
        <p:spPr>
          <a:xfrm>
            <a:off x="1145750" y="11208725"/>
            <a:ext cx="1540411" cy="1190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0. Bullets 1–6 (Blue)">
  <p:cSld name="CUSTOM_2_7_1_3_1_1_3_2_1">
    <p:spTree>
      <p:nvGrpSpPr>
        <p:cNvPr id="761" name="Shape 761"/>
        <p:cNvGrpSpPr/>
        <p:nvPr/>
      </p:nvGrpSpPr>
      <p:grpSpPr>
        <a:xfrm>
          <a:off x="0" y="0"/>
          <a:ext cx="0" cy="0"/>
          <a:chOff x="0" y="0"/>
          <a:chExt cx="0" cy="0"/>
        </a:xfrm>
      </p:grpSpPr>
      <p:sp>
        <p:nvSpPr>
          <p:cNvPr id="762" name="Google Shape;762;p44"/>
          <p:cNvSpPr/>
          <p:nvPr/>
        </p:nvSpPr>
        <p:spPr>
          <a:xfrm>
            <a:off x="3042607" y="33008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63" name="Google Shape;763;p44"/>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64" name="Google Shape;764;p44"/>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765" name="Google Shape;765;p44"/>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766" name="Google Shape;766;p44"/>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767" name="Google Shape;767;p44"/>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768" name="Google Shape;768;p44"/>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69" name="Google Shape;769;p44"/>
          <p:cNvSpPr txBox="1"/>
          <p:nvPr>
            <p:ph idx="3" type="subTitle"/>
          </p:nvPr>
        </p:nvSpPr>
        <p:spPr>
          <a:xfrm>
            <a:off x="-32392" y="33990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70" name="Google Shape;770;p44"/>
          <p:cNvSpPr/>
          <p:nvPr/>
        </p:nvSpPr>
        <p:spPr>
          <a:xfrm>
            <a:off x="3042807" y="4877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71" name="Google Shape;771;p44"/>
          <p:cNvSpPr/>
          <p:nvPr/>
        </p:nvSpPr>
        <p:spPr>
          <a:xfrm>
            <a:off x="3042807" y="64532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72" name="Google Shape;772;p44"/>
          <p:cNvSpPr/>
          <p:nvPr/>
        </p:nvSpPr>
        <p:spPr>
          <a:xfrm>
            <a:off x="3042807" y="80294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73" name="Google Shape;773;p44"/>
          <p:cNvSpPr/>
          <p:nvPr/>
        </p:nvSpPr>
        <p:spPr>
          <a:xfrm>
            <a:off x="3042607" y="9605733"/>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74" name="Google Shape;774;p44"/>
          <p:cNvSpPr/>
          <p:nvPr/>
        </p:nvSpPr>
        <p:spPr>
          <a:xfrm>
            <a:off x="3042807" y="11182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75" name="Google Shape;775;p44"/>
          <p:cNvSpPr txBox="1"/>
          <p:nvPr>
            <p:ph idx="4" type="subTitle"/>
          </p:nvPr>
        </p:nvSpPr>
        <p:spPr>
          <a:xfrm>
            <a:off x="-32258" y="49302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76" name="Google Shape;776;p44"/>
          <p:cNvSpPr txBox="1"/>
          <p:nvPr>
            <p:ph idx="5" type="subTitle"/>
          </p:nvPr>
        </p:nvSpPr>
        <p:spPr>
          <a:xfrm>
            <a:off x="-32525" y="65064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77" name="Google Shape;777;p44"/>
          <p:cNvSpPr txBox="1"/>
          <p:nvPr>
            <p:ph idx="6" type="subTitle"/>
          </p:nvPr>
        </p:nvSpPr>
        <p:spPr>
          <a:xfrm>
            <a:off x="-32658" y="80827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78" name="Google Shape;778;p44"/>
          <p:cNvSpPr txBox="1"/>
          <p:nvPr>
            <p:ph idx="7" type="subTitle"/>
          </p:nvPr>
        </p:nvSpPr>
        <p:spPr>
          <a:xfrm>
            <a:off x="-32325" y="96589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79" name="Google Shape;779;p44"/>
          <p:cNvSpPr txBox="1"/>
          <p:nvPr>
            <p:ph idx="8" type="subTitle"/>
          </p:nvPr>
        </p:nvSpPr>
        <p:spPr>
          <a:xfrm>
            <a:off x="-32325" y="112963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780" name="Google Shape;780;p44"/>
          <p:cNvPicPr preferRelativeResize="0"/>
          <p:nvPr/>
        </p:nvPicPr>
        <p:blipFill rotWithShape="1">
          <a:blip r:embed="rId2">
            <a:alphaModFix/>
          </a:blip>
          <a:srcRect b="475" l="0" r="0" t="465"/>
          <a:stretch/>
        </p:blipFill>
        <p:spPr>
          <a:xfrm>
            <a:off x="1145750" y="3364992"/>
            <a:ext cx="1540411" cy="1190090"/>
          </a:xfrm>
          <a:prstGeom prst="rect">
            <a:avLst/>
          </a:prstGeom>
          <a:noFill/>
          <a:ln>
            <a:noFill/>
          </a:ln>
        </p:spPr>
      </p:pic>
      <p:pic>
        <p:nvPicPr>
          <p:cNvPr id="781" name="Google Shape;781;p44"/>
          <p:cNvPicPr preferRelativeResize="0"/>
          <p:nvPr/>
        </p:nvPicPr>
        <p:blipFill rotWithShape="1">
          <a:blip r:embed="rId2">
            <a:alphaModFix/>
          </a:blip>
          <a:srcRect b="475" l="0" r="0" t="465"/>
          <a:stretch/>
        </p:blipFill>
        <p:spPr>
          <a:xfrm>
            <a:off x="1145750" y="4930259"/>
            <a:ext cx="1540411" cy="1190090"/>
          </a:xfrm>
          <a:prstGeom prst="rect">
            <a:avLst/>
          </a:prstGeom>
          <a:noFill/>
          <a:ln>
            <a:noFill/>
          </a:ln>
        </p:spPr>
      </p:pic>
      <p:pic>
        <p:nvPicPr>
          <p:cNvPr id="782" name="Google Shape;782;p44"/>
          <p:cNvPicPr preferRelativeResize="0"/>
          <p:nvPr/>
        </p:nvPicPr>
        <p:blipFill rotWithShape="1">
          <a:blip r:embed="rId2">
            <a:alphaModFix/>
          </a:blip>
          <a:srcRect b="475" l="0" r="0" t="465"/>
          <a:stretch/>
        </p:blipFill>
        <p:spPr>
          <a:xfrm>
            <a:off x="1145750" y="6506459"/>
            <a:ext cx="1540411" cy="1190090"/>
          </a:xfrm>
          <a:prstGeom prst="rect">
            <a:avLst/>
          </a:prstGeom>
          <a:noFill/>
          <a:ln>
            <a:noFill/>
          </a:ln>
        </p:spPr>
      </p:pic>
      <p:pic>
        <p:nvPicPr>
          <p:cNvPr id="783" name="Google Shape;783;p44"/>
          <p:cNvPicPr preferRelativeResize="0"/>
          <p:nvPr/>
        </p:nvPicPr>
        <p:blipFill rotWithShape="1">
          <a:blip r:embed="rId2">
            <a:alphaModFix/>
          </a:blip>
          <a:srcRect b="475" l="0" r="0" t="465"/>
          <a:stretch/>
        </p:blipFill>
        <p:spPr>
          <a:xfrm>
            <a:off x="1145750" y="8109292"/>
            <a:ext cx="1540411" cy="1190090"/>
          </a:xfrm>
          <a:prstGeom prst="rect">
            <a:avLst/>
          </a:prstGeom>
          <a:noFill/>
          <a:ln>
            <a:noFill/>
          </a:ln>
        </p:spPr>
      </p:pic>
      <p:pic>
        <p:nvPicPr>
          <p:cNvPr id="784" name="Google Shape;784;p44"/>
          <p:cNvPicPr preferRelativeResize="0"/>
          <p:nvPr/>
        </p:nvPicPr>
        <p:blipFill rotWithShape="1">
          <a:blip r:embed="rId2">
            <a:alphaModFix/>
          </a:blip>
          <a:srcRect b="475" l="0" r="0" t="465"/>
          <a:stretch/>
        </p:blipFill>
        <p:spPr>
          <a:xfrm>
            <a:off x="1145750" y="9658992"/>
            <a:ext cx="1540411" cy="1190090"/>
          </a:xfrm>
          <a:prstGeom prst="rect">
            <a:avLst/>
          </a:prstGeom>
          <a:noFill/>
          <a:ln>
            <a:noFill/>
          </a:ln>
        </p:spPr>
      </p:pic>
      <p:pic>
        <p:nvPicPr>
          <p:cNvPr id="785" name="Google Shape;785;p44"/>
          <p:cNvPicPr preferRelativeResize="0"/>
          <p:nvPr/>
        </p:nvPicPr>
        <p:blipFill rotWithShape="1">
          <a:blip r:embed="rId2">
            <a:alphaModFix/>
          </a:blip>
          <a:srcRect b="475" l="0" r="0" t="465"/>
          <a:stretch/>
        </p:blipFill>
        <p:spPr>
          <a:xfrm>
            <a:off x="1145750" y="11208725"/>
            <a:ext cx="1540411" cy="119009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1. Bullets 1–7 (Green)">
  <p:cSld name="CUSTOM_2_7_1_3_1_1_1_2">
    <p:spTree>
      <p:nvGrpSpPr>
        <p:cNvPr id="786" name="Shape 786"/>
        <p:cNvGrpSpPr/>
        <p:nvPr/>
      </p:nvGrpSpPr>
      <p:grpSpPr>
        <a:xfrm>
          <a:off x="0" y="0"/>
          <a:ext cx="0" cy="0"/>
          <a:chOff x="0" y="0"/>
          <a:chExt cx="0" cy="0"/>
        </a:xfrm>
      </p:grpSpPr>
      <p:sp>
        <p:nvSpPr>
          <p:cNvPr id="787" name="Google Shape;787;p45"/>
          <p:cNvSpPr/>
          <p:nvPr/>
        </p:nvSpPr>
        <p:spPr>
          <a:xfrm>
            <a:off x="2786008" y="30976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88" name="Google Shape;788;p45"/>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89" name="Google Shape;789;p45"/>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790" name="Google Shape;790;p45"/>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791" name="Google Shape;791;p45"/>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792" name="Google Shape;792;p45"/>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793" name="Google Shape;793;p45"/>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94" name="Google Shape;794;p45"/>
          <p:cNvSpPr txBox="1"/>
          <p:nvPr>
            <p:ph idx="3" type="subTitle"/>
          </p:nvPr>
        </p:nvSpPr>
        <p:spPr>
          <a:xfrm>
            <a:off x="0" y="31342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95" name="Google Shape;795;p45"/>
          <p:cNvSpPr/>
          <p:nvPr/>
        </p:nvSpPr>
        <p:spPr>
          <a:xfrm>
            <a:off x="2786474" y="44913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96" name="Google Shape;796;p45"/>
          <p:cNvSpPr txBox="1"/>
          <p:nvPr>
            <p:ph idx="4" type="subTitle"/>
          </p:nvPr>
        </p:nvSpPr>
        <p:spPr>
          <a:xfrm>
            <a:off x="666" y="4527867"/>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97" name="Google Shape;797;p45"/>
          <p:cNvSpPr/>
          <p:nvPr/>
        </p:nvSpPr>
        <p:spPr>
          <a:xfrm>
            <a:off x="2786141" y="5886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98" name="Google Shape;798;p45"/>
          <p:cNvSpPr txBox="1"/>
          <p:nvPr>
            <p:ph idx="5" type="subTitle"/>
          </p:nvPr>
        </p:nvSpPr>
        <p:spPr>
          <a:xfrm>
            <a:off x="0" y="5922933"/>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99" name="Google Shape;799;p45"/>
          <p:cNvSpPr/>
          <p:nvPr/>
        </p:nvSpPr>
        <p:spPr>
          <a:xfrm>
            <a:off x="2786141" y="72800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00" name="Google Shape;800;p45"/>
          <p:cNvSpPr txBox="1"/>
          <p:nvPr>
            <p:ph idx="6" type="subTitle"/>
          </p:nvPr>
        </p:nvSpPr>
        <p:spPr>
          <a:xfrm>
            <a:off x="-666" y="73166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01" name="Google Shape;801;p45"/>
          <p:cNvSpPr/>
          <p:nvPr/>
        </p:nvSpPr>
        <p:spPr>
          <a:xfrm>
            <a:off x="2786208" y="86737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02" name="Google Shape;802;p45"/>
          <p:cNvSpPr txBox="1"/>
          <p:nvPr>
            <p:ph idx="7" type="subTitle"/>
          </p:nvPr>
        </p:nvSpPr>
        <p:spPr>
          <a:xfrm>
            <a:off x="0" y="87102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03" name="Google Shape;803;p45"/>
          <p:cNvSpPr/>
          <p:nvPr/>
        </p:nvSpPr>
        <p:spPr>
          <a:xfrm>
            <a:off x="2786208" y="10067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04" name="Google Shape;804;p45"/>
          <p:cNvSpPr txBox="1"/>
          <p:nvPr>
            <p:ph idx="8" type="subTitle"/>
          </p:nvPr>
        </p:nvSpPr>
        <p:spPr>
          <a:xfrm>
            <a:off x="-133" y="10103933"/>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05" name="Google Shape;805;p45"/>
          <p:cNvSpPr/>
          <p:nvPr/>
        </p:nvSpPr>
        <p:spPr>
          <a:xfrm>
            <a:off x="2786208" y="115291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06" name="Google Shape;806;p45"/>
          <p:cNvSpPr txBox="1"/>
          <p:nvPr>
            <p:ph idx="9" type="subTitle"/>
          </p:nvPr>
        </p:nvSpPr>
        <p:spPr>
          <a:xfrm>
            <a:off x="67" y="115656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807" name="Google Shape;807;p45"/>
          <p:cNvPicPr preferRelativeResize="0"/>
          <p:nvPr/>
        </p:nvPicPr>
        <p:blipFill rotWithShape="1">
          <a:blip r:embed="rId2">
            <a:alphaModFix/>
          </a:blip>
          <a:srcRect b="1830" l="0" r="0" t="1830"/>
          <a:stretch/>
        </p:blipFill>
        <p:spPr>
          <a:xfrm>
            <a:off x="1145750" y="3124233"/>
            <a:ext cx="1389525" cy="1056315"/>
          </a:xfrm>
          <a:prstGeom prst="rect">
            <a:avLst/>
          </a:prstGeom>
          <a:noFill/>
          <a:ln>
            <a:noFill/>
          </a:ln>
        </p:spPr>
      </p:pic>
      <p:pic>
        <p:nvPicPr>
          <p:cNvPr id="808" name="Google Shape;808;p45"/>
          <p:cNvPicPr preferRelativeResize="0"/>
          <p:nvPr/>
        </p:nvPicPr>
        <p:blipFill rotWithShape="1">
          <a:blip r:embed="rId3">
            <a:alphaModFix/>
          </a:blip>
          <a:srcRect b="1037" l="0" r="0" t="1047"/>
          <a:stretch/>
        </p:blipFill>
        <p:spPr>
          <a:xfrm>
            <a:off x="1145750" y="4559067"/>
            <a:ext cx="1389526" cy="1056315"/>
          </a:xfrm>
          <a:prstGeom prst="rect">
            <a:avLst/>
          </a:prstGeom>
          <a:noFill/>
          <a:ln>
            <a:noFill/>
          </a:ln>
        </p:spPr>
      </p:pic>
      <p:pic>
        <p:nvPicPr>
          <p:cNvPr id="809" name="Google Shape;809;p45"/>
          <p:cNvPicPr preferRelativeResize="0"/>
          <p:nvPr/>
        </p:nvPicPr>
        <p:blipFill rotWithShape="1">
          <a:blip r:embed="rId2">
            <a:alphaModFix/>
          </a:blip>
          <a:srcRect b="1830" l="0" r="0" t="1830"/>
          <a:stretch/>
        </p:blipFill>
        <p:spPr>
          <a:xfrm>
            <a:off x="1145750" y="5881600"/>
            <a:ext cx="1389525" cy="1056315"/>
          </a:xfrm>
          <a:prstGeom prst="rect">
            <a:avLst/>
          </a:prstGeom>
          <a:noFill/>
          <a:ln>
            <a:noFill/>
          </a:ln>
        </p:spPr>
      </p:pic>
      <p:pic>
        <p:nvPicPr>
          <p:cNvPr id="810" name="Google Shape;810;p45"/>
          <p:cNvPicPr preferRelativeResize="0"/>
          <p:nvPr/>
        </p:nvPicPr>
        <p:blipFill rotWithShape="1">
          <a:blip r:embed="rId3">
            <a:alphaModFix/>
          </a:blip>
          <a:srcRect b="1037" l="0" r="0" t="1047"/>
          <a:stretch/>
        </p:blipFill>
        <p:spPr>
          <a:xfrm>
            <a:off x="1145750" y="7347100"/>
            <a:ext cx="1389526" cy="1056315"/>
          </a:xfrm>
          <a:prstGeom prst="rect">
            <a:avLst/>
          </a:prstGeom>
          <a:noFill/>
          <a:ln>
            <a:noFill/>
          </a:ln>
        </p:spPr>
      </p:pic>
      <p:pic>
        <p:nvPicPr>
          <p:cNvPr id="811" name="Google Shape;811;p45"/>
          <p:cNvPicPr preferRelativeResize="0"/>
          <p:nvPr/>
        </p:nvPicPr>
        <p:blipFill rotWithShape="1">
          <a:blip r:embed="rId2">
            <a:alphaModFix/>
          </a:blip>
          <a:srcRect b="1830" l="0" r="0" t="1830"/>
          <a:stretch/>
        </p:blipFill>
        <p:spPr>
          <a:xfrm>
            <a:off x="1145750" y="8740767"/>
            <a:ext cx="1389525" cy="1056315"/>
          </a:xfrm>
          <a:prstGeom prst="rect">
            <a:avLst/>
          </a:prstGeom>
          <a:noFill/>
          <a:ln>
            <a:noFill/>
          </a:ln>
        </p:spPr>
      </p:pic>
      <p:pic>
        <p:nvPicPr>
          <p:cNvPr id="812" name="Google Shape;812;p45"/>
          <p:cNvPicPr preferRelativeResize="0"/>
          <p:nvPr/>
        </p:nvPicPr>
        <p:blipFill rotWithShape="1">
          <a:blip r:embed="rId3">
            <a:alphaModFix/>
          </a:blip>
          <a:srcRect b="1390" l="0" r="0" t="1380"/>
          <a:stretch/>
        </p:blipFill>
        <p:spPr>
          <a:xfrm>
            <a:off x="1145750" y="10119360"/>
            <a:ext cx="1388917" cy="1048513"/>
          </a:xfrm>
          <a:prstGeom prst="rect">
            <a:avLst/>
          </a:prstGeom>
          <a:noFill/>
          <a:ln>
            <a:noFill/>
          </a:ln>
        </p:spPr>
      </p:pic>
      <p:pic>
        <p:nvPicPr>
          <p:cNvPr id="813" name="Google Shape;813;p45"/>
          <p:cNvPicPr preferRelativeResize="0"/>
          <p:nvPr/>
        </p:nvPicPr>
        <p:blipFill rotWithShape="1">
          <a:blip r:embed="rId2">
            <a:alphaModFix/>
          </a:blip>
          <a:srcRect b="1830" l="0" r="0" t="1830"/>
          <a:stretch/>
        </p:blipFill>
        <p:spPr>
          <a:xfrm>
            <a:off x="1145750" y="11582400"/>
            <a:ext cx="1388916" cy="1048512"/>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2. Bullets 1–7 (Yellow/Green)">
  <p:cSld name="CUSTOM_2_7_1_3_1_1_1_2_1">
    <p:spTree>
      <p:nvGrpSpPr>
        <p:cNvPr id="814" name="Shape 814"/>
        <p:cNvGrpSpPr/>
        <p:nvPr/>
      </p:nvGrpSpPr>
      <p:grpSpPr>
        <a:xfrm>
          <a:off x="0" y="0"/>
          <a:ext cx="0" cy="0"/>
          <a:chOff x="0" y="0"/>
          <a:chExt cx="0" cy="0"/>
        </a:xfrm>
      </p:grpSpPr>
      <p:sp>
        <p:nvSpPr>
          <p:cNvPr id="815" name="Google Shape;815;p46"/>
          <p:cNvSpPr/>
          <p:nvPr/>
        </p:nvSpPr>
        <p:spPr>
          <a:xfrm>
            <a:off x="2786008" y="30976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16" name="Google Shape;816;p46"/>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17" name="Google Shape;817;p46"/>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818" name="Google Shape;818;p46"/>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819" name="Google Shape;819;p46"/>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820" name="Google Shape;820;p46"/>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821" name="Google Shape;821;p46"/>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22" name="Google Shape;822;p46"/>
          <p:cNvSpPr txBox="1"/>
          <p:nvPr>
            <p:ph idx="3" type="subTitle"/>
          </p:nvPr>
        </p:nvSpPr>
        <p:spPr>
          <a:xfrm>
            <a:off x="0" y="31342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23" name="Google Shape;823;p46"/>
          <p:cNvSpPr/>
          <p:nvPr/>
        </p:nvSpPr>
        <p:spPr>
          <a:xfrm>
            <a:off x="2786474" y="44913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24" name="Google Shape;824;p46"/>
          <p:cNvSpPr txBox="1"/>
          <p:nvPr>
            <p:ph idx="4" type="subTitle"/>
          </p:nvPr>
        </p:nvSpPr>
        <p:spPr>
          <a:xfrm>
            <a:off x="666" y="4527867"/>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25" name="Google Shape;825;p46"/>
          <p:cNvSpPr/>
          <p:nvPr/>
        </p:nvSpPr>
        <p:spPr>
          <a:xfrm>
            <a:off x="2786141" y="5886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26" name="Google Shape;826;p46"/>
          <p:cNvSpPr txBox="1"/>
          <p:nvPr>
            <p:ph idx="5" type="subTitle"/>
          </p:nvPr>
        </p:nvSpPr>
        <p:spPr>
          <a:xfrm>
            <a:off x="0" y="5922933"/>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27" name="Google Shape;827;p46"/>
          <p:cNvSpPr/>
          <p:nvPr/>
        </p:nvSpPr>
        <p:spPr>
          <a:xfrm>
            <a:off x="2786141" y="72800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28" name="Google Shape;828;p46"/>
          <p:cNvSpPr txBox="1"/>
          <p:nvPr>
            <p:ph idx="6" type="subTitle"/>
          </p:nvPr>
        </p:nvSpPr>
        <p:spPr>
          <a:xfrm>
            <a:off x="-666" y="73166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29" name="Google Shape;829;p46"/>
          <p:cNvSpPr/>
          <p:nvPr/>
        </p:nvSpPr>
        <p:spPr>
          <a:xfrm>
            <a:off x="2786208" y="86737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30" name="Google Shape;830;p46"/>
          <p:cNvSpPr txBox="1"/>
          <p:nvPr>
            <p:ph idx="7" type="subTitle"/>
          </p:nvPr>
        </p:nvSpPr>
        <p:spPr>
          <a:xfrm>
            <a:off x="0" y="87102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31" name="Google Shape;831;p46"/>
          <p:cNvSpPr/>
          <p:nvPr/>
        </p:nvSpPr>
        <p:spPr>
          <a:xfrm>
            <a:off x="2786208" y="10067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32" name="Google Shape;832;p46"/>
          <p:cNvSpPr txBox="1"/>
          <p:nvPr>
            <p:ph idx="8" type="subTitle"/>
          </p:nvPr>
        </p:nvSpPr>
        <p:spPr>
          <a:xfrm>
            <a:off x="-133" y="10103933"/>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33" name="Google Shape;833;p46"/>
          <p:cNvSpPr/>
          <p:nvPr/>
        </p:nvSpPr>
        <p:spPr>
          <a:xfrm>
            <a:off x="2786208" y="115291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34" name="Google Shape;834;p46"/>
          <p:cNvSpPr txBox="1"/>
          <p:nvPr>
            <p:ph idx="9" type="subTitle"/>
          </p:nvPr>
        </p:nvSpPr>
        <p:spPr>
          <a:xfrm>
            <a:off x="67" y="115656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835" name="Google Shape;835;p46"/>
          <p:cNvPicPr preferRelativeResize="0"/>
          <p:nvPr/>
        </p:nvPicPr>
        <p:blipFill rotWithShape="1">
          <a:blip r:embed="rId2">
            <a:alphaModFix/>
          </a:blip>
          <a:srcRect b="1830" l="0" r="0" t="1830"/>
          <a:stretch/>
        </p:blipFill>
        <p:spPr>
          <a:xfrm>
            <a:off x="1145750" y="3124233"/>
            <a:ext cx="1389525" cy="1056315"/>
          </a:xfrm>
          <a:prstGeom prst="rect">
            <a:avLst/>
          </a:prstGeom>
          <a:noFill/>
          <a:ln>
            <a:noFill/>
          </a:ln>
        </p:spPr>
      </p:pic>
      <p:pic>
        <p:nvPicPr>
          <p:cNvPr id="836" name="Google Shape;836;p46"/>
          <p:cNvPicPr preferRelativeResize="0"/>
          <p:nvPr/>
        </p:nvPicPr>
        <p:blipFill rotWithShape="1">
          <a:blip r:embed="rId2">
            <a:alphaModFix/>
          </a:blip>
          <a:srcRect b="1830" l="0" r="0" t="1830"/>
          <a:stretch/>
        </p:blipFill>
        <p:spPr>
          <a:xfrm>
            <a:off x="1145750" y="4559067"/>
            <a:ext cx="1389525" cy="1056315"/>
          </a:xfrm>
          <a:prstGeom prst="rect">
            <a:avLst/>
          </a:prstGeom>
          <a:noFill/>
          <a:ln>
            <a:noFill/>
          </a:ln>
        </p:spPr>
      </p:pic>
      <p:pic>
        <p:nvPicPr>
          <p:cNvPr id="837" name="Google Shape;837;p46"/>
          <p:cNvPicPr preferRelativeResize="0"/>
          <p:nvPr/>
        </p:nvPicPr>
        <p:blipFill rotWithShape="1">
          <a:blip r:embed="rId2">
            <a:alphaModFix/>
          </a:blip>
          <a:srcRect b="1830" l="0" r="0" t="1830"/>
          <a:stretch/>
        </p:blipFill>
        <p:spPr>
          <a:xfrm>
            <a:off x="1145750" y="5881600"/>
            <a:ext cx="1389525" cy="1056315"/>
          </a:xfrm>
          <a:prstGeom prst="rect">
            <a:avLst/>
          </a:prstGeom>
          <a:noFill/>
          <a:ln>
            <a:noFill/>
          </a:ln>
        </p:spPr>
      </p:pic>
      <p:pic>
        <p:nvPicPr>
          <p:cNvPr id="838" name="Google Shape;838;p46"/>
          <p:cNvPicPr preferRelativeResize="0"/>
          <p:nvPr/>
        </p:nvPicPr>
        <p:blipFill rotWithShape="1">
          <a:blip r:embed="rId2">
            <a:alphaModFix/>
          </a:blip>
          <a:srcRect b="1830" l="0" r="0" t="1830"/>
          <a:stretch/>
        </p:blipFill>
        <p:spPr>
          <a:xfrm>
            <a:off x="1145750" y="7347100"/>
            <a:ext cx="1389525" cy="1056315"/>
          </a:xfrm>
          <a:prstGeom prst="rect">
            <a:avLst/>
          </a:prstGeom>
          <a:noFill/>
          <a:ln>
            <a:noFill/>
          </a:ln>
        </p:spPr>
      </p:pic>
      <p:pic>
        <p:nvPicPr>
          <p:cNvPr id="839" name="Google Shape;839;p46"/>
          <p:cNvPicPr preferRelativeResize="0"/>
          <p:nvPr/>
        </p:nvPicPr>
        <p:blipFill rotWithShape="1">
          <a:blip r:embed="rId2">
            <a:alphaModFix/>
          </a:blip>
          <a:srcRect b="1830" l="0" r="0" t="1830"/>
          <a:stretch/>
        </p:blipFill>
        <p:spPr>
          <a:xfrm>
            <a:off x="1145750" y="8740767"/>
            <a:ext cx="1389525" cy="1056315"/>
          </a:xfrm>
          <a:prstGeom prst="rect">
            <a:avLst/>
          </a:prstGeom>
          <a:noFill/>
          <a:ln>
            <a:noFill/>
          </a:ln>
        </p:spPr>
      </p:pic>
      <p:pic>
        <p:nvPicPr>
          <p:cNvPr id="840" name="Google Shape;840;p46"/>
          <p:cNvPicPr preferRelativeResize="0"/>
          <p:nvPr/>
        </p:nvPicPr>
        <p:blipFill rotWithShape="1">
          <a:blip r:embed="rId2">
            <a:alphaModFix/>
          </a:blip>
          <a:srcRect b="1830" l="0" r="0" t="1830"/>
          <a:stretch/>
        </p:blipFill>
        <p:spPr>
          <a:xfrm>
            <a:off x="1145750" y="10119360"/>
            <a:ext cx="1388916" cy="1048512"/>
          </a:xfrm>
          <a:prstGeom prst="rect">
            <a:avLst/>
          </a:prstGeom>
          <a:noFill/>
          <a:ln>
            <a:noFill/>
          </a:ln>
        </p:spPr>
      </p:pic>
      <p:pic>
        <p:nvPicPr>
          <p:cNvPr id="841" name="Google Shape;841;p46"/>
          <p:cNvPicPr preferRelativeResize="0"/>
          <p:nvPr/>
        </p:nvPicPr>
        <p:blipFill rotWithShape="1">
          <a:blip r:embed="rId2">
            <a:alphaModFix/>
          </a:blip>
          <a:srcRect b="1830" l="0" r="0" t="1830"/>
          <a:stretch/>
        </p:blipFill>
        <p:spPr>
          <a:xfrm>
            <a:off x="1145750" y="11582400"/>
            <a:ext cx="1388916" cy="1048512"/>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3. Bullets 1–7 (Gray)">
  <p:cSld name="CUSTOM_2_7_1_3_1_1_1_2_1_1">
    <p:spTree>
      <p:nvGrpSpPr>
        <p:cNvPr id="842" name="Shape 842"/>
        <p:cNvGrpSpPr/>
        <p:nvPr/>
      </p:nvGrpSpPr>
      <p:grpSpPr>
        <a:xfrm>
          <a:off x="0" y="0"/>
          <a:ext cx="0" cy="0"/>
          <a:chOff x="0" y="0"/>
          <a:chExt cx="0" cy="0"/>
        </a:xfrm>
      </p:grpSpPr>
      <p:sp>
        <p:nvSpPr>
          <p:cNvPr id="843" name="Google Shape;843;p47"/>
          <p:cNvSpPr/>
          <p:nvPr/>
        </p:nvSpPr>
        <p:spPr>
          <a:xfrm>
            <a:off x="2786008" y="30976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44" name="Google Shape;844;p47"/>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45" name="Google Shape;845;p47"/>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846" name="Google Shape;846;p47"/>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847" name="Google Shape;847;p47"/>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848" name="Google Shape;848;p47"/>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849" name="Google Shape;849;p47"/>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50" name="Google Shape;850;p47"/>
          <p:cNvSpPr txBox="1"/>
          <p:nvPr>
            <p:ph idx="3" type="subTitle"/>
          </p:nvPr>
        </p:nvSpPr>
        <p:spPr>
          <a:xfrm>
            <a:off x="0" y="31342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51" name="Google Shape;851;p47"/>
          <p:cNvSpPr/>
          <p:nvPr/>
        </p:nvSpPr>
        <p:spPr>
          <a:xfrm>
            <a:off x="2786474" y="44913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52" name="Google Shape;852;p47"/>
          <p:cNvSpPr txBox="1"/>
          <p:nvPr>
            <p:ph idx="4" type="subTitle"/>
          </p:nvPr>
        </p:nvSpPr>
        <p:spPr>
          <a:xfrm>
            <a:off x="666" y="4527867"/>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53" name="Google Shape;853;p47"/>
          <p:cNvSpPr/>
          <p:nvPr/>
        </p:nvSpPr>
        <p:spPr>
          <a:xfrm>
            <a:off x="2786141" y="5886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54" name="Google Shape;854;p47"/>
          <p:cNvSpPr txBox="1"/>
          <p:nvPr>
            <p:ph idx="5" type="subTitle"/>
          </p:nvPr>
        </p:nvSpPr>
        <p:spPr>
          <a:xfrm>
            <a:off x="0" y="5922933"/>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55" name="Google Shape;855;p47"/>
          <p:cNvSpPr/>
          <p:nvPr/>
        </p:nvSpPr>
        <p:spPr>
          <a:xfrm>
            <a:off x="2786141" y="72800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56" name="Google Shape;856;p47"/>
          <p:cNvSpPr txBox="1"/>
          <p:nvPr>
            <p:ph idx="6" type="subTitle"/>
          </p:nvPr>
        </p:nvSpPr>
        <p:spPr>
          <a:xfrm>
            <a:off x="-666" y="73166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57" name="Google Shape;857;p47"/>
          <p:cNvSpPr/>
          <p:nvPr/>
        </p:nvSpPr>
        <p:spPr>
          <a:xfrm>
            <a:off x="2786208" y="86737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58" name="Google Shape;858;p47"/>
          <p:cNvSpPr txBox="1"/>
          <p:nvPr>
            <p:ph idx="7" type="subTitle"/>
          </p:nvPr>
        </p:nvSpPr>
        <p:spPr>
          <a:xfrm>
            <a:off x="0" y="87102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59" name="Google Shape;859;p47"/>
          <p:cNvSpPr/>
          <p:nvPr/>
        </p:nvSpPr>
        <p:spPr>
          <a:xfrm>
            <a:off x="2786208" y="10067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60" name="Google Shape;860;p47"/>
          <p:cNvSpPr txBox="1"/>
          <p:nvPr>
            <p:ph idx="8" type="subTitle"/>
          </p:nvPr>
        </p:nvSpPr>
        <p:spPr>
          <a:xfrm>
            <a:off x="-133" y="10103933"/>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61" name="Google Shape;861;p47"/>
          <p:cNvSpPr/>
          <p:nvPr/>
        </p:nvSpPr>
        <p:spPr>
          <a:xfrm>
            <a:off x="2786208" y="115291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62" name="Google Shape;862;p47"/>
          <p:cNvSpPr txBox="1"/>
          <p:nvPr>
            <p:ph idx="9" type="subTitle"/>
          </p:nvPr>
        </p:nvSpPr>
        <p:spPr>
          <a:xfrm>
            <a:off x="67" y="115656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863" name="Google Shape;863;p47"/>
          <p:cNvPicPr preferRelativeResize="0"/>
          <p:nvPr/>
        </p:nvPicPr>
        <p:blipFill rotWithShape="1">
          <a:blip r:embed="rId2">
            <a:alphaModFix/>
          </a:blip>
          <a:srcRect b="2561" l="0" r="0" t="2552"/>
          <a:stretch/>
        </p:blipFill>
        <p:spPr>
          <a:xfrm>
            <a:off x="1145750" y="3124233"/>
            <a:ext cx="1389526" cy="1056315"/>
          </a:xfrm>
          <a:prstGeom prst="rect">
            <a:avLst/>
          </a:prstGeom>
          <a:noFill/>
          <a:ln>
            <a:noFill/>
          </a:ln>
        </p:spPr>
      </p:pic>
      <p:pic>
        <p:nvPicPr>
          <p:cNvPr id="864" name="Google Shape;864;p47"/>
          <p:cNvPicPr preferRelativeResize="0"/>
          <p:nvPr/>
        </p:nvPicPr>
        <p:blipFill rotWithShape="1">
          <a:blip r:embed="rId2">
            <a:alphaModFix/>
          </a:blip>
          <a:srcRect b="2561" l="0" r="0" t="2552"/>
          <a:stretch/>
        </p:blipFill>
        <p:spPr>
          <a:xfrm>
            <a:off x="1145750" y="4559067"/>
            <a:ext cx="1389526" cy="1056315"/>
          </a:xfrm>
          <a:prstGeom prst="rect">
            <a:avLst/>
          </a:prstGeom>
          <a:noFill/>
          <a:ln>
            <a:noFill/>
          </a:ln>
        </p:spPr>
      </p:pic>
      <p:pic>
        <p:nvPicPr>
          <p:cNvPr id="865" name="Google Shape;865;p47"/>
          <p:cNvPicPr preferRelativeResize="0"/>
          <p:nvPr/>
        </p:nvPicPr>
        <p:blipFill rotWithShape="1">
          <a:blip r:embed="rId2">
            <a:alphaModFix/>
          </a:blip>
          <a:srcRect b="2561" l="0" r="0" t="2552"/>
          <a:stretch/>
        </p:blipFill>
        <p:spPr>
          <a:xfrm>
            <a:off x="1145750" y="5881600"/>
            <a:ext cx="1389526" cy="1056315"/>
          </a:xfrm>
          <a:prstGeom prst="rect">
            <a:avLst/>
          </a:prstGeom>
          <a:noFill/>
          <a:ln>
            <a:noFill/>
          </a:ln>
        </p:spPr>
      </p:pic>
      <p:pic>
        <p:nvPicPr>
          <p:cNvPr id="866" name="Google Shape;866;p47"/>
          <p:cNvPicPr preferRelativeResize="0"/>
          <p:nvPr/>
        </p:nvPicPr>
        <p:blipFill rotWithShape="1">
          <a:blip r:embed="rId2">
            <a:alphaModFix/>
          </a:blip>
          <a:srcRect b="2561" l="0" r="0" t="2552"/>
          <a:stretch/>
        </p:blipFill>
        <p:spPr>
          <a:xfrm>
            <a:off x="1145750" y="7347100"/>
            <a:ext cx="1389526" cy="1056315"/>
          </a:xfrm>
          <a:prstGeom prst="rect">
            <a:avLst/>
          </a:prstGeom>
          <a:noFill/>
          <a:ln>
            <a:noFill/>
          </a:ln>
        </p:spPr>
      </p:pic>
      <p:pic>
        <p:nvPicPr>
          <p:cNvPr id="867" name="Google Shape;867;p47"/>
          <p:cNvPicPr preferRelativeResize="0"/>
          <p:nvPr/>
        </p:nvPicPr>
        <p:blipFill rotWithShape="1">
          <a:blip r:embed="rId2">
            <a:alphaModFix/>
          </a:blip>
          <a:srcRect b="2561" l="0" r="0" t="2552"/>
          <a:stretch/>
        </p:blipFill>
        <p:spPr>
          <a:xfrm>
            <a:off x="1145750" y="8740767"/>
            <a:ext cx="1389526" cy="1056315"/>
          </a:xfrm>
          <a:prstGeom prst="rect">
            <a:avLst/>
          </a:prstGeom>
          <a:noFill/>
          <a:ln>
            <a:noFill/>
          </a:ln>
        </p:spPr>
      </p:pic>
      <p:pic>
        <p:nvPicPr>
          <p:cNvPr id="868" name="Google Shape;868;p47"/>
          <p:cNvPicPr preferRelativeResize="0"/>
          <p:nvPr/>
        </p:nvPicPr>
        <p:blipFill rotWithShape="1">
          <a:blip r:embed="rId2">
            <a:alphaModFix/>
          </a:blip>
          <a:srcRect b="2892" l="0" r="0" t="2883"/>
          <a:stretch/>
        </p:blipFill>
        <p:spPr>
          <a:xfrm>
            <a:off x="1145750" y="10119360"/>
            <a:ext cx="1388917" cy="1048512"/>
          </a:xfrm>
          <a:prstGeom prst="rect">
            <a:avLst/>
          </a:prstGeom>
          <a:noFill/>
          <a:ln>
            <a:noFill/>
          </a:ln>
        </p:spPr>
      </p:pic>
      <p:pic>
        <p:nvPicPr>
          <p:cNvPr id="869" name="Google Shape;869;p47"/>
          <p:cNvPicPr preferRelativeResize="0"/>
          <p:nvPr/>
        </p:nvPicPr>
        <p:blipFill rotWithShape="1">
          <a:blip r:embed="rId2">
            <a:alphaModFix/>
          </a:blip>
          <a:srcRect b="2892" l="0" r="0" t="2883"/>
          <a:stretch/>
        </p:blipFill>
        <p:spPr>
          <a:xfrm>
            <a:off x="1145750" y="11582400"/>
            <a:ext cx="1388917" cy="1048512"/>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4. Bullets 1–7 (Blue)">
  <p:cSld name="CUSTOM_2_7_1_3_1_1_1_2_1_1_1">
    <p:spTree>
      <p:nvGrpSpPr>
        <p:cNvPr id="870" name="Shape 870"/>
        <p:cNvGrpSpPr/>
        <p:nvPr/>
      </p:nvGrpSpPr>
      <p:grpSpPr>
        <a:xfrm>
          <a:off x="0" y="0"/>
          <a:ext cx="0" cy="0"/>
          <a:chOff x="0" y="0"/>
          <a:chExt cx="0" cy="0"/>
        </a:xfrm>
      </p:grpSpPr>
      <p:sp>
        <p:nvSpPr>
          <p:cNvPr id="871" name="Google Shape;871;p48"/>
          <p:cNvSpPr/>
          <p:nvPr/>
        </p:nvSpPr>
        <p:spPr>
          <a:xfrm>
            <a:off x="2786008" y="30976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72" name="Google Shape;872;p48"/>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73" name="Google Shape;873;p48"/>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874" name="Google Shape;874;p48"/>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875" name="Google Shape;875;p48"/>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876" name="Google Shape;876;p48"/>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877" name="Google Shape;877;p48"/>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78" name="Google Shape;878;p48"/>
          <p:cNvSpPr txBox="1"/>
          <p:nvPr>
            <p:ph idx="3" type="subTitle"/>
          </p:nvPr>
        </p:nvSpPr>
        <p:spPr>
          <a:xfrm>
            <a:off x="0" y="31342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79" name="Google Shape;879;p48"/>
          <p:cNvSpPr/>
          <p:nvPr/>
        </p:nvSpPr>
        <p:spPr>
          <a:xfrm>
            <a:off x="2786474" y="44913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80" name="Google Shape;880;p48"/>
          <p:cNvSpPr txBox="1"/>
          <p:nvPr>
            <p:ph idx="4" type="subTitle"/>
          </p:nvPr>
        </p:nvSpPr>
        <p:spPr>
          <a:xfrm>
            <a:off x="666" y="4527867"/>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81" name="Google Shape;881;p48"/>
          <p:cNvSpPr/>
          <p:nvPr/>
        </p:nvSpPr>
        <p:spPr>
          <a:xfrm>
            <a:off x="2786141" y="5886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82" name="Google Shape;882;p48"/>
          <p:cNvSpPr txBox="1"/>
          <p:nvPr>
            <p:ph idx="5" type="subTitle"/>
          </p:nvPr>
        </p:nvSpPr>
        <p:spPr>
          <a:xfrm>
            <a:off x="0" y="5922933"/>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83" name="Google Shape;883;p48"/>
          <p:cNvSpPr/>
          <p:nvPr/>
        </p:nvSpPr>
        <p:spPr>
          <a:xfrm>
            <a:off x="2786141" y="72800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84" name="Google Shape;884;p48"/>
          <p:cNvSpPr txBox="1"/>
          <p:nvPr>
            <p:ph idx="6" type="subTitle"/>
          </p:nvPr>
        </p:nvSpPr>
        <p:spPr>
          <a:xfrm>
            <a:off x="-666" y="73166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85" name="Google Shape;885;p48"/>
          <p:cNvSpPr/>
          <p:nvPr/>
        </p:nvSpPr>
        <p:spPr>
          <a:xfrm>
            <a:off x="2786208" y="86737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86" name="Google Shape;886;p48"/>
          <p:cNvSpPr txBox="1"/>
          <p:nvPr>
            <p:ph idx="7" type="subTitle"/>
          </p:nvPr>
        </p:nvSpPr>
        <p:spPr>
          <a:xfrm>
            <a:off x="0" y="87102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87" name="Google Shape;887;p48"/>
          <p:cNvSpPr/>
          <p:nvPr/>
        </p:nvSpPr>
        <p:spPr>
          <a:xfrm>
            <a:off x="2786208" y="10067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88" name="Google Shape;888;p48"/>
          <p:cNvSpPr txBox="1"/>
          <p:nvPr>
            <p:ph idx="8" type="subTitle"/>
          </p:nvPr>
        </p:nvSpPr>
        <p:spPr>
          <a:xfrm>
            <a:off x="-133" y="10103933"/>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89" name="Google Shape;889;p48"/>
          <p:cNvSpPr/>
          <p:nvPr/>
        </p:nvSpPr>
        <p:spPr>
          <a:xfrm>
            <a:off x="2786208" y="115291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90" name="Google Shape;890;p48"/>
          <p:cNvSpPr txBox="1"/>
          <p:nvPr>
            <p:ph idx="9" type="subTitle"/>
          </p:nvPr>
        </p:nvSpPr>
        <p:spPr>
          <a:xfrm>
            <a:off x="67" y="115656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891" name="Google Shape;891;p48"/>
          <p:cNvPicPr preferRelativeResize="0"/>
          <p:nvPr/>
        </p:nvPicPr>
        <p:blipFill rotWithShape="1">
          <a:blip r:embed="rId2">
            <a:alphaModFix/>
          </a:blip>
          <a:srcRect b="1276" l="0" r="0" t="1276"/>
          <a:stretch/>
        </p:blipFill>
        <p:spPr>
          <a:xfrm>
            <a:off x="1145750" y="3124233"/>
            <a:ext cx="1389526" cy="1056315"/>
          </a:xfrm>
          <a:prstGeom prst="rect">
            <a:avLst/>
          </a:prstGeom>
          <a:noFill/>
          <a:ln>
            <a:noFill/>
          </a:ln>
        </p:spPr>
      </p:pic>
      <p:pic>
        <p:nvPicPr>
          <p:cNvPr id="892" name="Google Shape;892;p48"/>
          <p:cNvPicPr preferRelativeResize="0"/>
          <p:nvPr/>
        </p:nvPicPr>
        <p:blipFill rotWithShape="1">
          <a:blip r:embed="rId2">
            <a:alphaModFix/>
          </a:blip>
          <a:srcRect b="1276" l="0" r="0" t="1276"/>
          <a:stretch/>
        </p:blipFill>
        <p:spPr>
          <a:xfrm>
            <a:off x="1145750" y="4559067"/>
            <a:ext cx="1389526" cy="1056316"/>
          </a:xfrm>
          <a:prstGeom prst="rect">
            <a:avLst/>
          </a:prstGeom>
          <a:noFill/>
          <a:ln>
            <a:noFill/>
          </a:ln>
        </p:spPr>
      </p:pic>
      <p:pic>
        <p:nvPicPr>
          <p:cNvPr id="893" name="Google Shape;893;p48"/>
          <p:cNvPicPr preferRelativeResize="0"/>
          <p:nvPr/>
        </p:nvPicPr>
        <p:blipFill rotWithShape="1">
          <a:blip r:embed="rId2">
            <a:alphaModFix/>
          </a:blip>
          <a:srcRect b="1276" l="0" r="0" t="1276"/>
          <a:stretch/>
        </p:blipFill>
        <p:spPr>
          <a:xfrm>
            <a:off x="1145750" y="5881600"/>
            <a:ext cx="1389526" cy="1056315"/>
          </a:xfrm>
          <a:prstGeom prst="rect">
            <a:avLst/>
          </a:prstGeom>
          <a:noFill/>
          <a:ln>
            <a:noFill/>
          </a:ln>
        </p:spPr>
      </p:pic>
      <p:pic>
        <p:nvPicPr>
          <p:cNvPr id="894" name="Google Shape;894;p48"/>
          <p:cNvPicPr preferRelativeResize="0"/>
          <p:nvPr/>
        </p:nvPicPr>
        <p:blipFill rotWithShape="1">
          <a:blip r:embed="rId2">
            <a:alphaModFix/>
          </a:blip>
          <a:srcRect b="1276" l="0" r="0" t="1276"/>
          <a:stretch/>
        </p:blipFill>
        <p:spPr>
          <a:xfrm>
            <a:off x="1145750" y="7347100"/>
            <a:ext cx="1389526" cy="1056316"/>
          </a:xfrm>
          <a:prstGeom prst="rect">
            <a:avLst/>
          </a:prstGeom>
          <a:noFill/>
          <a:ln>
            <a:noFill/>
          </a:ln>
        </p:spPr>
      </p:pic>
      <p:pic>
        <p:nvPicPr>
          <p:cNvPr id="895" name="Google Shape;895;p48"/>
          <p:cNvPicPr preferRelativeResize="0"/>
          <p:nvPr/>
        </p:nvPicPr>
        <p:blipFill rotWithShape="1">
          <a:blip r:embed="rId2">
            <a:alphaModFix/>
          </a:blip>
          <a:srcRect b="1276" l="0" r="0" t="1276"/>
          <a:stretch/>
        </p:blipFill>
        <p:spPr>
          <a:xfrm>
            <a:off x="1145750" y="8740767"/>
            <a:ext cx="1389526" cy="1056315"/>
          </a:xfrm>
          <a:prstGeom prst="rect">
            <a:avLst/>
          </a:prstGeom>
          <a:noFill/>
          <a:ln>
            <a:noFill/>
          </a:ln>
        </p:spPr>
      </p:pic>
      <p:pic>
        <p:nvPicPr>
          <p:cNvPr id="896" name="Google Shape;896;p48"/>
          <p:cNvPicPr preferRelativeResize="0"/>
          <p:nvPr/>
        </p:nvPicPr>
        <p:blipFill rotWithShape="1">
          <a:blip r:embed="rId2">
            <a:alphaModFix/>
          </a:blip>
          <a:srcRect b="1616" l="0" r="0" t="1616"/>
          <a:stretch/>
        </p:blipFill>
        <p:spPr>
          <a:xfrm>
            <a:off x="1145750" y="10119360"/>
            <a:ext cx="1388917" cy="1048512"/>
          </a:xfrm>
          <a:prstGeom prst="rect">
            <a:avLst/>
          </a:prstGeom>
          <a:noFill/>
          <a:ln>
            <a:noFill/>
          </a:ln>
        </p:spPr>
      </p:pic>
      <p:pic>
        <p:nvPicPr>
          <p:cNvPr id="897" name="Google Shape;897;p48"/>
          <p:cNvPicPr preferRelativeResize="0"/>
          <p:nvPr/>
        </p:nvPicPr>
        <p:blipFill rotWithShape="1">
          <a:blip r:embed="rId2">
            <a:alphaModFix/>
          </a:blip>
          <a:srcRect b="1616" l="0" r="0" t="1616"/>
          <a:stretch/>
        </p:blipFill>
        <p:spPr>
          <a:xfrm>
            <a:off x="1145750" y="11582400"/>
            <a:ext cx="1388917" cy="1048512"/>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5. Bullets 1–8 (Green)">
  <p:cSld name="CUSTOM_2_7_1_3_1_1_1_1_1_1">
    <p:spTree>
      <p:nvGrpSpPr>
        <p:cNvPr id="898" name="Shape 898"/>
        <p:cNvGrpSpPr/>
        <p:nvPr/>
      </p:nvGrpSpPr>
      <p:grpSpPr>
        <a:xfrm>
          <a:off x="0" y="0"/>
          <a:ext cx="0" cy="0"/>
          <a:chOff x="0" y="0"/>
          <a:chExt cx="0" cy="0"/>
        </a:xfrm>
      </p:grpSpPr>
      <p:sp>
        <p:nvSpPr>
          <p:cNvPr id="899" name="Google Shape;899;p49"/>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00" name="Google Shape;900;p49"/>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901" name="Google Shape;901;p49"/>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902" name="Google Shape;902;p49"/>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903" name="Google Shape;903;p49"/>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904" name="Google Shape;904;p49"/>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05" name="Google Shape;905;p49"/>
          <p:cNvSpPr/>
          <p:nvPr/>
        </p:nvSpPr>
        <p:spPr>
          <a:xfrm>
            <a:off x="2676437" y="10328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06" name="Google Shape;906;p49"/>
          <p:cNvSpPr txBox="1"/>
          <p:nvPr>
            <p:ph idx="3" type="subTitle"/>
          </p:nvPr>
        </p:nvSpPr>
        <p:spPr>
          <a:xfrm>
            <a:off x="-65583" y="10328200"/>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07" name="Google Shape;907;p49"/>
          <p:cNvSpPr/>
          <p:nvPr/>
        </p:nvSpPr>
        <p:spPr>
          <a:xfrm>
            <a:off x="2676103" y="11496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08" name="Google Shape;908;p49"/>
          <p:cNvSpPr txBox="1"/>
          <p:nvPr>
            <p:ph idx="4" type="subTitle"/>
          </p:nvPr>
        </p:nvSpPr>
        <p:spPr>
          <a:xfrm>
            <a:off x="0" y="11496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09" name="Google Shape;909;p49"/>
          <p:cNvSpPr/>
          <p:nvPr/>
        </p:nvSpPr>
        <p:spPr>
          <a:xfrm>
            <a:off x="2676303" y="7991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10" name="Google Shape;910;p49"/>
          <p:cNvSpPr txBox="1"/>
          <p:nvPr>
            <p:ph idx="5" type="subTitle"/>
          </p:nvPr>
        </p:nvSpPr>
        <p:spPr>
          <a:xfrm>
            <a:off x="-400" y="7991333"/>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11" name="Google Shape;911;p49"/>
          <p:cNvSpPr/>
          <p:nvPr/>
        </p:nvSpPr>
        <p:spPr>
          <a:xfrm>
            <a:off x="2675970" y="9159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12" name="Google Shape;912;p49"/>
          <p:cNvSpPr txBox="1"/>
          <p:nvPr>
            <p:ph idx="6" type="subTitle"/>
          </p:nvPr>
        </p:nvSpPr>
        <p:spPr>
          <a:xfrm>
            <a:off x="0" y="9159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13" name="Google Shape;913;p49"/>
          <p:cNvSpPr/>
          <p:nvPr/>
        </p:nvSpPr>
        <p:spPr>
          <a:xfrm>
            <a:off x="2676370" y="5694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14" name="Google Shape;914;p49"/>
          <p:cNvSpPr txBox="1"/>
          <p:nvPr>
            <p:ph idx="7" type="subTitle"/>
          </p:nvPr>
        </p:nvSpPr>
        <p:spPr>
          <a:xfrm>
            <a:off x="-65916" y="5694333"/>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15" name="Google Shape;915;p49"/>
          <p:cNvSpPr/>
          <p:nvPr/>
        </p:nvSpPr>
        <p:spPr>
          <a:xfrm>
            <a:off x="2676036" y="6862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16" name="Google Shape;916;p49"/>
          <p:cNvSpPr txBox="1"/>
          <p:nvPr>
            <p:ph idx="8" type="subTitle"/>
          </p:nvPr>
        </p:nvSpPr>
        <p:spPr>
          <a:xfrm>
            <a:off x="0" y="6862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17" name="Google Shape;917;p49"/>
          <p:cNvSpPr/>
          <p:nvPr/>
        </p:nvSpPr>
        <p:spPr>
          <a:xfrm>
            <a:off x="2676037" y="3357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18" name="Google Shape;918;p49"/>
          <p:cNvSpPr txBox="1"/>
          <p:nvPr>
            <p:ph idx="9" type="subTitle"/>
          </p:nvPr>
        </p:nvSpPr>
        <p:spPr>
          <a:xfrm>
            <a:off x="0" y="3357333"/>
            <a:ext cx="229155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19" name="Google Shape;919;p49"/>
          <p:cNvSpPr/>
          <p:nvPr/>
        </p:nvSpPr>
        <p:spPr>
          <a:xfrm>
            <a:off x="2676036" y="4525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20" name="Google Shape;920;p49"/>
          <p:cNvSpPr txBox="1"/>
          <p:nvPr>
            <p:ph idx="13" type="subTitle"/>
          </p:nvPr>
        </p:nvSpPr>
        <p:spPr>
          <a:xfrm>
            <a:off x="0" y="4525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921" name="Google Shape;921;p49"/>
          <p:cNvPicPr preferRelativeResize="0"/>
          <p:nvPr/>
        </p:nvPicPr>
        <p:blipFill rotWithShape="1">
          <a:blip r:embed="rId2">
            <a:alphaModFix/>
          </a:blip>
          <a:srcRect b="1830" l="0" r="0" t="1830"/>
          <a:stretch/>
        </p:blipFill>
        <p:spPr>
          <a:xfrm>
            <a:off x="1145750" y="3364992"/>
            <a:ext cx="1267638" cy="963655"/>
          </a:xfrm>
          <a:prstGeom prst="rect">
            <a:avLst/>
          </a:prstGeom>
          <a:noFill/>
          <a:ln>
            <a:noFill/>
          </a:ln>
        </p:spPr>
      </p:pic>
      <p:pic>
        <p:nvPicPr>
          <p:cNvPr id="922" name="Google Shape;922;p49"/>
          <p:cNvPicPr preferRelativeResize="0"/>
          <p:nvPr/>
        </p:nvPicPr>
        <p:blipFill rotWithShape="1">
          <a:blip r:embed="rId3">
            <a:alphaModFix/>
          </a:blip>
          <a:srcRect b="1037" l="0" r="0" t="1047"/>
          <a:stretch/>
        </p:blipFill>
        <p:spPr>
          <a:xfrm>
            <a:off x="1145750" y="4559808"/>
            <a:ext cx="1267637" cy="963655"/>
          </a:xfrm>
          <a:prstGeom prst="rect">
            <a:avLst/>
          </a:prstGeom>
          <a:noFill/>
          <a:ln>
            <a:noFill/>
          </a:ln>
        </p:spPr>
      </p:pic>
      <p:pic>
        <p:nvPicPr>
          <p:cNvPr id="923" name="Google Shape;923;p49"/>
          <p:cNvPicPr preferRelativeResize="0"/>
          <p:nvPr/>
        </p:nvPicPr>
        <p:blipFill rotWithShape="1">
          <a:blip r:embed="rId2">
            <a:alphaModFix/>
          </a:blip>
          <a:srcRect b="1830" l="0" r="0" t="1830"/>
          <a:stretch/>
        </p:blipFill>
        <p:spPr>
          <a:xfrm>
            <a:off x="1145750" y="5677992"/>
            <a:ext cx="1267638" cy="963655"/>
          </a:xfrm>
          <a:prstGeom prst="rect">
            <a:avLst/>
          </a:prstGeom>
          <a:noFill/>
          <a:ln>
            <a:noFill/>
          </a:ln>
        </p:spPr>
      </p:pic>
      <p:pic>
        <p:nvPicPr>
          <p:cNvPr id="924" name="Google Shape;924;p49"/>
          <p:cNvPicPr preferRelativeResize="0"/>
          <p:nvPr/>
        </p:nvPicPr>
        <p:blipFill rotWithShape="1">
          <a:blip r:embed="rId3">
            <a:alphaModFix/>
          </a:blip>
          <a:srcRect b="1037" l="0" r="0" t="1047"/>
          <a:stretch/>
        </p:blipFill>
        <p:spPr>
          <a:xfrm>
            <a:off x="1145750" y="6872808"/>
            <a:ext cx="1267637" cy="963655"/>
          </a:xfrm>
          <a:prstGeom prst="rect">
            <a:avLst/>
          </a:prstGeom>
          <a:noFill/>
          <a:ln>
            <a:noFill/>
          </a:ln>
        </p:spPr>
      </p:pic>
      <p:pic>
        <p:nvPicPr>
          <p:cNvPr id="925" name="Google Shape;925;p49"/>
          <p:cNvPicPr preferRelativeResize="0"/>
          <p:nvPr/>
        </p:nvPicPr>
        <p:blipFill rotWithShape="1">
          <a:blip r:embed="rId2">
            <a:alphaModFix/>
          </a:blip>
          <a:srcRect b="1830" l="0" r="0" t="1830"/>
          <a:stretch/>
        </p:blipFill>
        <p:spPr>
          <a:xfrm>
            <a:off x="1145750" y="7997952"/>
            <a:ext cx="1267638" cy="963655"/>
          </a:xfrm>
          <a:prstGeom prst="rect">
            <a:avLst/>
          </a:prstGeom>
          <a:noFill/>
          <a:ln>
            <a:noFill/>
          </a:ln>
        </p:spPr>
      </p:pic>
      <p:pic>
        <p:nvPicPr>
          <p:cNvPr id="926" name="Google Shape;926;p49"/>
          <p:cNvPicPr preferRelativeResize="0"/>
          <p:nvPr/>
        </p:nvPicPr>
        <p:blipFill rotWithShape="1">
          <a:blip r:embed="rId3">
            <a:alphaModFix/>
          </a:blip>
          <a:srcRect b="1037" l="0" r="0" t="1047"/>
          <a:stretch/>
        </p:blipFill>
        <p:spPr>
          <a:xfrm>
            <a:off x="1145750" y="9168384"/>
            <a:ext cx="1267637" cy="963655"/>
          </a:xfrm>
          <a:prstGeom prst="rect">
            <a:avLst/>
          </a:prstGeom>
          <a:noFill/>
          <a:ln>
            <a:noFill/>
          </a:ln>
        </p:spPr>
      </p:pic>
      <p:pic>
        <p:nvPicPr>
          <p:cNvPr id="927" name="Google Shape;927;p49"/>
          <p:cNvPicPr preferRelativeResize="0"/>
          <p:nvPr/>
        </p:nvPicPr>
        <p:blipFill rotWithShape="1">
          <a:blip r:embed="rId2">
            <a:alphaModFix/>
          </a:blip>
          <a:srcRect b="1830" l="0" r="0" t="1830"/>
          <a:stretch/>
        </p:blipFill>
        <p:spPr>
          <a:xfrm>
            <a:off x="1145750" y="10338816"/>
            <a:ext cx="1267638" cy="963655"/>
          </a:xfrm>
          <a:prstGeom prst="rect">
            <a:avLst/>
          </a:prstGeom>
          <a:noFill/>
          <a:ln>
            <a:noFill/>
          </a:ln>
        </p:spPr>
      </p:pic>
      <p:pic>
        <p:nvPicPr>
          <p:cNvPr id="928" name="Google Shape;928;p49"/>
          <p:cNvPicPr preferRelativeResize="0"/>
          <p:nvPr/>
        </p:nvPicPr>
        <p:blipFill rotWithShape="1">
          <a:blip r:embed="rId3">
            <a:alphaModFix/>
          </a:blip>
          <a:srcRect b="1037" l="0" r="0" t="1047"/>
          <a:stretch/>
        </p:blipFill>
        <p:spPr>
          <a:xfrm>
            <a:off x="1145750" y="11505768"/>
            <a:ext cx="1267637" cy="963655"/>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6. Bullets 1–8 (Yellow/Green)">
  <p:cSld name="CUSTOM_2_7_1_3_1_1_1_1_1_1_1">
    <p:spTree>
      <p:nvGrpSpPr>
        <p:cNvPr id="929" name="Shape 929"/>
        <p:cNvGrpSpPr/>
        <p:nvPr/>
      </p:nvGrpSpPr>
      <p:grpSpPr>
        <a:xfrm>
          <a:off x="0" y="0"/>
          <a:ext cx="0" cy="0"/>
          <a:chOff x="0" y="0"/>
          <a:chExt cx="0" cy="0"/>
        </a:xfrm>
      </p:grpSpPr>
      <p:sp>
        <p:nvSpPr>
          <p:cNvPr id="930" name="Google Shape;930;p50"/>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31" name="Google Shape;931;p50"/>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932" name="Google Shape;932;p50"/>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933" name="Google Shape;933;p50"/>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934" name="Google Shape;934;p50"/>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935" name="Google Shape;935;p50"/>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36" name="Google Shape;936;p50"/>
          <p:cNvSpPr/>
          <p:nvPr/>
        </p:nvSpPr>
        <p:spPr>
          <a:xfrm>
            <a:off x="2676437" y="10328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37" name="Google Shape;937;p50"/>
          <p:cNvSpPr txBox="1"/>
          <p:nvPr>
            <p:ph idx="3" type="subTitle"/>
          </p:nvPr>
        </p:nvSpPr>
        <p:spPr>
          <a:xfrm>
            <a:off x="-65583" y="10328200"/>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38" name="Google Shape;938;p50"/>
          <p:cNvSpPr/>
          <p:nvPr/>
        </p:nvSpPr>
        <p:spPr>
          <a:xfrm>
            <a:off x="2676103" y="11496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39" name="Google Shape;939;p50"/>
          <p:cNvSpPr txBox="1"/>
          <p:nvPr>
            <p:ph idx="4" type="subTitle"/>
          </p:nvPr>
        </p:nvSpPr>
        <p:spPr>
          <a:xfrm>
            <a:off x="0" y="11496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40" name="Google Shape;940;p50"/>
          <p:cNvSpPr/>
          <p:nvPr/>
        </p:nvSpPr>
        <p:spPr>
          <a:xfrm>
            <a:off x="2676303" y="7991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41" name="Google Shape;941;p50"/>
          <p:cNvSpPr txBox="1"/>
          <p:nvPr>
            <p:ph idx="5" type="subTitle"/>
          </p:nvPr>
        </p:nvSpPr>
        <p:spPr>
          <a:xfrm>
            <a:off x="-400" y="7991333"/>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42" name="Google Shape;942;p50"/>
          <p:cNvSpPr/>
          <p:nvPr/>
        </p:nvSpPr>
        <p:spPr>
          <a:xfrm>
            <a:off x="2675970" y="9159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43" name="Google Shape;943;p50"/>
          <p:cNvSpPr txBox="1"/>
          <p:nvPr>
            <p:ph idx="6" type="subTitle"/>
          </p:nvPr>
        </p:nvSpPr>
        <p:spPr>
          <a:xfrm>
            <a:off x="0" y="9159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44" name="Google Shape;944;p50"/>
          <p:cNvSpPr/>
          <p:nvPr/>
        </p:nvSpPr>
        <p:spPr>
          <a:xfrm>
            <a:off x="2676370" y="5694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45" name="Google Shape;945;p50"/>
          <p:cNvSpPr txBox="1"/>
          <p:nvPr>
            <p:ph idx="7" type="subTitle"/>
          </p:nvPr>
        </p:nvSpPr>
        <p:spPr>
          <a:xfrm>
            <a:off x="-65916" y="5694333"/>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46" name="Google Shape;946;p50"/>
          <p:cNvSpPr/>
          <p:nvPr/>
        </p:nvSpPr>
        <p:spPr>
          <a:xfrm>
            <a:off x="2676036" y="6862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47" name="Google Shape;947;p50"/>
          <p:cNvSpPr txBox="1"/>
          <p:nvPr>
            <p:ph idx="8" type="subTitle"/>
          </p:nvPr>
        </p:nvSpPr>
        <p:spPr>
          <a:xfrm>
            <a:off x="0" y="6862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48" name="Google Shape;948;p50"/>
          <p:cNvSpPr/>
          <p:nvPr/>
        </p:nvSpPr>
        <p:spPr>
          <a:xfrm>
            <a:off x="2676037" y="3357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49" name="Google Shape;949;p50"/>
          <p:cNvSpPr txBox="1"/>
          <p:nvPr>
            <p:ph idx="9" type="subTitle"/>
          </p:nvPr>
        </p:nvSpPr>
        <p:spPr>
          <a:xfrm>
            <a:off x="0" y="3357333"/>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50" name="Google Shape;950;p50"/>
          <p:cNvSpPr/>
          <p:nvPr/>
        </p:nvSpPr>
        <p:spPr>
          <a:xfrm>
            <a:off x="2676036" y="4525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51" name="Google Shape;951;p50"/>
          <p:cNvSpPr txBox="1"/>
          <p:nvPr>
            <p:ph idx="13" type="subTitle"/>
          </p:nvPr>
        </p:nvSpPr>
        <p:spPr>
          <a:xfrm>
            <a:off x="0" y="4525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952" name="Google Shape;952;p50"/>
          <p:cNvPicPr preferRelativeResize="0"/>
          <p:nvPr/>
        </p:nvPicPr>
        <p:blipFill rotWithShape="1">
          <a:blip r:embed="rId2">
            <a:alphaModFix/>
          </a:blip>
          <a:srcRect b="1830" l="0" r="0" t="1830"/>
          <a:stretch/>
        </p:blipFill>
        <p:spPr>
          <a:xfrm>
            <a:off x="1145750" y="3364992"/>
            <a:ext cx="1267638" cy="963655"/>
          </a:xfrm>
          <a:prstGeom prst="rect">
            <a:avLst/>
          </a:prstGeom>
          <a:noFill/>
          <a:ln>
            <a:noFill/>
          </a:ln>
        </p:spPr>
      </p:pic>
      <p:pic>
        <p:nvPicPr>
          <p:cNvPr id="953" name="Google Shape;953;p50"/>
          <p:cNvPicPr preferRelativeResize="0"/>
          <p:nvPr/>
        </p:nvPicPr>
        <p:blipFill rotWithShape="1">
          <a:blip r:embed="rId2">
            <a:alphaModFix/>
          </a:blip>
          <a:srcRect b="1830" l="0" r="0" t="1830"/>
          <a:stretch/>
        </p:blipFill>
        <p:spPr>
          <a:xfrm>
            <a:off x="1145750" y="4559808"/>
            <a:ext cx="1267638" cy="963655"/>
          </a:xfrm>
          <a:prstGeom prst="rect">
            <a:avLst/>
          </a:prstGeom>
          <a:noFill/>
          <a:ln>
            <a:noFill/>
          </a:ln>
        </p:spPr>
      </p:pic>
      <p:pic>
        <p:nvPicPr>
          <p:cNvPr id="954" name="Google Shape;954;p50"/>
          <p:cNvPicPr preferRelativeResize="0"/>
          <p:nvPr/>
        </p:nvPicPr>
        <p:blipFill rotWithShape="1">
          <a:blip r:embed="rId2">
            <a:alphaModFix/>
          </a:blip>
          <a:srcRect b="1830" l="0" r="0" t="1830"/>
          <a:stretch/>
        </p:blipFill>
        <p:spPr>
          <a:xfrm>
            <a:off x="1145750" y="5677992"/>
            <a:ext cx="1267638" cy="963655"/>
          </a:xfrm>
          <a:prstGeom prst="rect">
            <a:avLst/>
          </a:prstGeom>
          <a:noFill/>
          <a:ln>
            <a:noFill/>
          </a:ln>
        </p:spPr>
      </p:pic>
      <p:pic>
        <p:nvPicPr>
          <p:cNvPr id="955" name="Google Shape;955;p50"/>
          <p:cNvPicPr preferRelativeResize="0"/>
          <p:nvPr/>
        </p:nvPicPr>
        <p:blipFill rotWithShape="1">
          <a:blip r:embed="rId2">
            <a:alphaModFix/>
          </a:blip>
          <a:srcRect b="1830" l="0" r="0" t="1830"/>
          <a:stretch/>
        </p:blipFill>
        <p:spPr>
          <a:xfrm>
            <a:off x="1145750" y="6872808"/>
            <a:ext cx="1267638" cy="963655"/>
          </a:xfrm>
          <a:prstGeom prst="rect">
            <a:avLst/>
          </a:prstGeom>
          <a:noFill/>
          <a:ln>
            <a:noFill/>
          </a:ln>
        </p:spPr>
      </p:pic>
      <p:pic>
        <p:nvPicPr>
          <p:cNvPr id="956" name="Google Shape;956;p50"/>
          <p:cNvPicPr preferRelativeResize="0"/>
          <p:nvPr/>
        </p:nvPicPr>
        <p:blipFill rotWithShape="1">
          <a:blip r:embed="rId2">
            <a:alphaModFix/>
          </a:blip>
          <a:srcRect b="1830" l="0" r="0" t="1830"/>
          <a:stretch/>
        </p:blipFill>
        <p:spPr>
          <a:xfrm>
            <a:off x="1145750" y="7997952"/>
            <a:ext cx="1267638" cy="963655"/>
          </a:xfrm>
          <a:prstGeom prst="rect">
            <a:avLst/>
          </a:prstGeom>
          <a:noFill/>
          <a:ln>
            <a:noFill/>
          </a:ln>
        </p:spPr>
      </p:pic>
      <p:pic>
        <p:nvPicPr>
          <p:cNvPr id="957" name="Google Shape;957;p50"/>
          <p:cNvPicPr preferRelativeResize="0"/>
          <p:nvPr/>
        </p:nvPicPr>
        <p:blipFill rotWithShape="1">
          <a:blip r:embed="rId2">
            <a:alphaModFix/>
          </a:blip>
          <a:srcRect b="1830" l="0" r="0" t="1830"/>
          <a:stretch/>
        </p:blipFill>
        <p:spPr>
          <a:xfrm>
            <a:off x="1145750" y="9168384"/>
            <a:ext cx="1267638" cy="963655"/>
          </a:xfrm>
          <a:prstGeom prst="rect">
            <a:avLst/>
          </a:prstGeom>
          <a:noFill/>
          <a:ln>
            <a:noFill/>
          </a:ln>
        </p:spPr>
      </p:pic>
      <p:pic>
        <p:nvPicPr>
          <p:cNvPr id="958" name="Google Shape;958;p50"/>
          <p:cNvPicPr preferRelativeResize="0"/>
          <p:nvPr/>
        </p:nvPicPr>
        <p:blipFill rotWithShape="1">
          <a:blip r:embed="rId2">
            <a:alphaModFix/>
          </a:blip>
          <a:srcRect b="1830" l="0" r="0" t="1830"/>
          <a:stretch/>
        </p:blipFill>
        <p:spPr>
          <a:xfrm>
            <a:off x="1145750" y="10338816"/>
            <a:ext cx="1267638" cy="963655"/>
          </a:xfrm>
          <a:prstGeom prst="rect">
            <a:avLst/>
          </a:prstGeom>
          <a:noFill/>
          <a:ln>
            <a:noFill/>
          </a:ln>
        </p:spPr>
      </p:pic>
      <p:pic>
        <p:nvPicPr>
          <p:cNvPr id="959" name="Google Shape;959;p50"/>
          <p:cNvPicPr preferRelativeResize="0"/>
          <p:nvPr/>
        </p:nvPicPr>
        <p:blipFill rotWithShape="1">
          <a:blip r:embed="rId2">
            <a:alphaModFix/>
          </a:blip>
          <a:srcRect b="1830" l="0" r="0" t="1830"/>
          <a:stretch/>
        </p:blipFill>
        <p:spPr>
          <a:xfrm>
            <a:off x="1145750" y="11505768"/>
            <a:ext cx="1267638" cy="963655"/>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7. Bullets 1–8 (Gray)">
  <p:cSld name="CUSTOM_2_7_1_3_1_1_1_1_1_1_1_1">
    <p:spTree>
      <p:nvGrpSpPr>
        <p:cNvPr id="960" name="Shape 960"/>
        <p:cNvGrpSpPr/>
        <p:nvPr/>
      </p:nvGrpSpPr>
      <p:grpSpPr>
        <a:xfrm>
          <a:off x="0" y="0"/>
          <a:ext cx="0" cy="0"/>
          <a:chOff x="0" y="0"/>
          <a:chExt cx="0" cy="0"/>
        </a:xfrm>
      </p:grpSpPr>
      <p:sp>
        <p:nvSpPr>
          <p:cNvPr id="961" name="Google Shape;961;p51"/>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62" name="Google Shape;962;p51"/>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963" name="Google Shape;963;p51"/>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964" name="Google Shape;964;p51"/>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965" name="Google Shape;965;p51"/>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966" name="Google Shape;966;p51"/>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67" name="Google Shape;967;p51"/>
          <p:cNvSpPr/>
          <p:nvPr/>
        </p:nvSpPr>
        <p:spPr>
          <a:xfrm>
            <a:off x="2676437" y="10328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68" name="Google Shape;968;p51"/>
          <p:cNvSpPr txBox="1"/>
          <p:nvPr>
            <p:ph idx="3" type="subTitle"/>
          </p:nvPr>
        </p:nvSpPr>
        <p:spPr>
          <a:xfrm>
            <a:off x="-65583" y="10328200"/>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69" name="Google Shape;969;p51"/>
          <p:cNvSpPr/>
          <p:nvPr/>
        </p:nvSpPr>
        <p:spPr>
          <a:xfrm>
            <a:off x="2676103" y="11496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70" name="Google Shape;970;p51"/>
          <p:cNvSpPr txBox="1"/>
          <p:nvPr>
            <p:ph idx="4" type="subTitle"/>
          </p:nvPr>
        </p:nvSpPr>
        <p:spPr>
          <a:xfrm>
            <a:off x="0" y="11496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71" name="Google Shape;971;p51"/>
          <p:cNvSpPr/>
          <p:nvPr/>
        </p:nvSpPr>
        <p:spPr>
          <a:xfrm>
            <a:off x="2676303" y="7991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72" name="Google Shape;972;p51"/>
          <p:cNvSpPr txBox="1"/>
          <p:nvPr>
            <p:ph idx="5" type="subTitle"/>
          </p:nvPr>
        </p:nvSpPr>
        <p:spPr>
          <a:xfrm>
            <a:off x="-400" y="7991333"/>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73" name="Google Shape;973;p51"/>
          <p:cNvSpPr/>
          <p:nvPr/>
        </p:nvSpPr>
        <p:spPr>
          <a:xfrm>
            <a:off x="2675970" y="9159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74" name="Google Shape;974;p51"/>
          <p:cNvSpPr txBox="1"/>
          <p:nvPr>
            <p:ph idx="6" type="subTitle"/>
          </p:nvPr>
        </p:nvSpPr>
        <p:spPr>
          <a:xfrm>
            <a:off x="0" y="9159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75" name="Google Shape;975;p51"/>
          <p:cNvSpPr/>
          <p:nvPr/>
        </p:nvSpPr>
        <p:spPr>
          <a:xfrm>
            <a:off x="2676370" y="5694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76" name="Google Shape;976;p51"/>
          <p:cNvSpPr txBox="1"/>
          <p:nvPr>
            <p:ph idx="7" type="subTitle"/>
          </p:nvPr>
        </p:nvSpPr>
        <p:spPr>
          <a:xfrm>
            <a:off x="-65916" y="5694333"/>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77" name="Google Shape;977;p51"/>
          <p:cNvSpPr/>
          <p:nvPr/>
        </p:nvSpPr>
        <p:spPr>
          <a:xfrm>
            <a:off x="2676036" y="6862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78" name="Google Shape;978;p51"/>
          <p:cNvSpPr txBox="1"/>
          <p:nvPr>
            <p:ph idx="8" type="subTitle"/>
          </p:nvPr>
        </p:nvSpPr>
        <p:spPr>
          <a:xfrm>
            <a:off x="0" y="6862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79" name="Google Shape;979;p51"/>
          <p:cNvSpPr/>
          <p:nvPr/>
        </p:nvSpPr>
        <p:spPr>
          <a:xfrm>
            <a:off x="2676037" y="3357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80" name="Google Shape;980;p51"/>
          <p:cNvSpPr txBox="1"/>
          <p:nvPr>
            <p:ph idx="9" type="subTitle"/>
          </p:nvPr>
        </p:nvSpPr>
        <p:spPr>
          <a:xfrm>
            <a:off x="0" y="3357333"/>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81" name="Google Shape;981;p51"/>
          <p:cNvSpPr/>
          <p:nvPr/>
        </p:nvSpPr>
        <p:spPr>
          <a:xfrm>
            <a:off x="2676036" y="4525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82" name="Google Shape;982;p51"/>
          <p:cNvSpPr txBox="1"/>
          <p:nvPr>
            <p:ph idx="13" type="subTitle"/>
          </p:nvPr>
        </p:nvSpPr>
        <p:spPr>
          <a:xfrm>
            <a:off x="0" y="4525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983" name="Google Shape;983;p51"/>
          <p:cNvPicPr preferRelativeResize="0"/>
          <p:nvPr/>
        </p:nvPicPr>
        <p:blipFill rotWithShape="1">
          <a:blip r:embed="rId2">
            <a:alphaModFix/>
          </a:blip>
          <a:srcRect b="2561" l="0" r="0" t="2552"/>
          <a:stretch/>
        </p:blipFill>
        <p:spPr>
          <a:xfrm>
            <a:off x="1145750" y="3364992"/>
            <a:ext cx="1267638" cy="963655"/>
          </a:xfrm>
          <a:prstGeom prst="rect">
            <a:avLst/>
          </a:prstGeom>
          <a:noFill/>
          <a:ln>
            <a:noFill/>
          </a:ln>
        </p:spPr>
      </p:pic>
      <p:pic>
        <p:nvPicPr>
          <p:cNvPr id="984" name="Google Shape;984;p51"/>
          <p:cNvPicPr preferRelativeResize="0"/>
          <p:nvPr/>
        </p:nvPicPr>
        <p:blipFill rotWithShape="1">
          <a:blip r:embed="rId2">
            <a:alphaModFix/>
          </a:blip>
          <a:srcRect b="2561" l="0" r="0" t="2552"/>
          <a:stretch/>
        </p:blipFill>
        <p:spPr>
          <a:xfrm>
            <a:off x="1145750" y="4559808"/>
            <a:ext cx="1267638" cy="963655"/>
          </a:xfrm>
          <a:prstGeom prst="rect">
            <a:avLst/>
          </a:prstGeom>
          <a:noFill/>
          <a:ln>
            <a:noFill/>
          </a:ln>
        </p:spPr>
      </p:pic>
      <p:pic>
        <p:nvPicPr>
          <p:cNvPr id="985" name="Google Shape;985;p51"/>
          <p:cNvPicPr preferRelativeResize="0"/>
          <p:nvPr/>
        </p:nvPicPr>
        <p:blipFill rotWithShape="1">
          <a:blip r:embed="rId2">
            <a:alphaModFix/>
          </a:blip>
          <a:srcRect b="2561" l="0" r="0" t="2552"/>
          <a:stretch/>
        </p:blipFill>
        <p:spPr>
          <a:xfrm>
            <a:off x="1145750" y="5677992"/>
            <a:ext cx="1267638" cy="963655"/>
          </a:xfrm>
          <a:prstGeom prst="rect">
            <a:avLst/>
          </a:prstGeom>
          <a:noFill/>
          <a:ln>
            <a:noFill/>
          </a:ln>
        </p:spPr>
      </p:pic>
      <p:pic>
        <p:nvPicPr>
          <p:cNvPr id="986" name="Google Shape;986;p51"/>
          <p:cNvPicPr preferRelativeResize="0"/>
          <p:nvPr/>
        </p:nvPicPr>
        <p:blipFill rotWithShape="1">
          <a:blip r:embed="rId2">
            <a:alphaModFix/>
          </a:blip>
          <a:srcRect b="2561" l="0" r="0" t="2552"/>
          <a:stretch/>
        </p:blipFill>
        <p:spPr>
          <a:xfrm>
            <a:off x="1145750" y="6872808"/>
            <a:ext cx="1267638" cy="963655"/>
          </a:xfrm>
          <a:prstGeom prst="rect">
            <a:avLst/>
          </a:prstGeom>
          <a:noFill/>
          <a:ln>
            <a:noFill/>
          </a:ln>
        </p:spPr>
      </p:pic>
      <p:pic>
        <p:nvPicPr>
          <p:cNvPr id="987" name="Google Shape;987;p51"/>
          <p:cNvPicPr preferRelativeResize="0"/>
          <p:nvPr/>
        </p:nvPicPr>
        <p:blipFill rotWithShape="1">
          <a:blip r:embed="rId2">
            <a:alphaModFix/>
          </a:blip>
          <a:srcRect b="2561" l="0" r="0" t="2552"/>
          <a:stretch/>
        </p:blipFill>
        <p:spPr>
          <a:xfrm>
            <a:off x="1145750" y="7997952"/>
            <a:ext cx="1267638" cy="963655"/>
          </a:xfrm>
          <a:prstGeom prst="rect">
            <a:avLst/>
          </a:prstGeom>
          <a:noFill/>
          <a:ln>
            <a:noFill/>
          </a:ln>
        </p:spPr>
      </p:pic>
      <p:pic>
        <p:nvPicPr>
          <p:cNvPr id="988" name="Google Shape;988;p51"/>
          <p:cNvPicPr preferRelativeResize="0"/>
          <p:nvPr/>
        </p:nvPicPr>
        <p:blipFill rotWithShape="1">
          <a:blip r:embed="rId2">
            <a:alphaModFix/>
          </a:blip>
          <a:srcRect b="2561" l="0" r="0" t="2552"/>
          <a:stretch/>
        </p:blipFill>
        <p:spPr>
          <a:xfrm>
            <a:off x="1145750" y="9168384"/>
            <a:ext cx="1267638" cy="963655"/>
          </a:xfrm>
          <a:prstGeom prst="rect">
            <a:avLst/>
          </a:prstGeom>
          <a:noFill/>
          <a:ln>
            <a:noFill/>
          </a:ln>
        </p:spPr>
      </p:pic>
      <p:pic>
        <p:nvPicPr>
          <p:cNvPr id="989" name="Google Shape;989;p51"/>
          <p:cNvPicPr preferRelativeResize="0"/>
          <p:nvPr/>
        </p:nvPicPr>
        <p:blipFill rotWithShape="1">
          <a:blip r:embed="rId2">
            <a:alphaModFix/>
          </a:blip>
          <a:srcRect b="2561" l="0" r="0" t="2552"/>
          <a:stretch/>
        </p:blipFill>
        <p:spPr>
          <a:xfrm>
            <a:off x="1145750" y="10338816"/>
            <a:ext cx="1267638" cy="963655"/>
          </a:xfrm>
          <a:prstGeom prst="rect">
            <a:avLst/>
          </a:prstGeom>
          <a:noFill/>
          <a:ln>
            <a:noFill/>
          </a:ln>
        </p:spPr>
      </p:pic>
      <p:pic>
        <p:nvPicPr>
          <p:cNvPr id="990" name="Google Shape;990;p51"/>
          <p:cNvPicPr preferRelativeResize="0"/>
          <p:nvPr/>
        </p:nvPicPr>
        <p:blipFill rotWithShape="1">
          <a:blip r:embed="rId2">
            <a:alphaModFix/>
          </a:blip>
          <a:srcRect b="2561" l="0" r="0" t="2552"/>
          <a:stretch/>
        </p:blipFill>
        <p:spPr>
          <a:xfrm>
            <a:off x="1145750" y="11505768"/>
            <a:ext cx="1267638" cy="963655"/>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Slide: Cybersecurity ">
  <p:cSld name="CUSTOM_2_3_1_1_1_1_1_2_1_2_1_1_1_1_2_2_1_1_1_1">
    <p:spTree>
      <p:nvGrpSpPr>
        <p:cNvPr id="38" name="Shape 38"/>
        <p:cNvGrpSpPr/>
        <p:nvPr/>
      </p:nvGrpSpPr>
      <p:grpSpPr>
        <a:xfrm>
          <a:off x="0" y="0"/>
          <a:ext cx="0" cy="0"/>
          <a:chOff x="0" y="0"/>
          <a:chExt cx="0" cy="0"/>
        </a:xfrm>
      </p:grpSpPr>
      <p:pic>
        <p:nvPicPr>
          <p:cNvPr id="39" name="Google Shape;39;p7"/>
          <p:cNvPicPr preferRelativeResize="0"/>
          <p:nvPr/>
        </p:nvPicPr>
        <p:blipFill rotWithShape="1">
          <a:blip r:embed="rId2">
            <a:alphaModFix/>
          </a:blip>
          <a:srcRect b="2498" l="0" r="0" t="2489"/>
          <a:stretch/>
        </p:blipFill>
        <p:spPr>
          <a:xfrm>
            <a:off x="731329" y="733016"/>
            <a:ext cx="22914989" cy="12249981"/>
          </a:xfrm>
          <a:prstGeom prst="rect">
            <a:avLst/>
          </a:prstGeom>
          <a:noFill/>
          <a:ln>
            <a:noFill/>
          </a:ln>
          <a:effectLst>
            <a:outerShdw blurRad="57150" rotWithShape="0" algn="bl" dir="5400000" dist="19050">
              <a:srgbClr val="000000">
                <a:alpha val="50000"/>
              </a:srgbClr>
            </a:outerShdw>
          </a:effectLst>
        </p:spPr>
      </p:pic>
      <p:sp>
        <p:nvSpPr>
          <p:cNvPr id="40" name="Google Shape;40;p7"/>
          <p:cNvSpPr/>
          <p:nvPr/>
        </p:nvSpPr>
        <p:spPr>
          <a:xfrm>
            <a:off x="730210" y="10152267"/>
            <a:ext cx="22917300" cy="283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41" name="Google Shape;41;p7"/>
          <p:cNvSpPr txBox="1"/>
          <p:nvPr/>
        </p:nvSpPr>
        <p:spPr>
          <a:xfrm>
            <a:off x="732609" y="10620000"/>
            <a:ext cx="22914900" cy="989700"/>
          </a:xfrm>
          <a:prstGeom prst="rect">
            <a:avLst/>
          </a:prstGeom>
          <a:noFill/>
          <a:ln>
            <a:noFill/>
          </a:ln>
        </p:spPr>
        <p:txBody>
          <a:bodyPr anchorCtr="0" anchor="t" bIns="243750" lIns="243750" spcFirstLastPara="1" rIns="3169325" wrap="square" tIns="243750">
            <a:noAutofit/>
          </a:bodyPr>
          <a:lstStyle/>
          <a:p>
            <a:pPr indent="0" lvl="0" marL="0" rtl="0" algn="r">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Cybersecurity</a:t>
            </a:r>
            <a:endParaRPr sz="4800">
              <a:solidFill>
                <a:srgbClr val="FFFFFF"/>
              </a:solidFill>
              <a:latin typeface="Roboto Medium"/>
              <a:ea typeface="Roboto Medium"/>
              <a:cs typeface="Roboto Medium"/>
              <a:sym typeface="Roboto Medium"/>
            </a:endParaRPr>
          </a:p>
        </p:txBody>
      </p:sp>
      <p:pic>
        <p:nvPicPr>
          <p:cNvPr id="42" name="Google Shape;42;p7"/>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rotWithShape="0" algn="bl" dir="5400000" dist="19050">
              <a:srgbClr val="000000">
                <a:alpha val="50000"/>
              </a:srgbClr>
            </a:outerShdw>
          </a:effectLst>
        </p:spPr>
      </p:pic>
      <p:sp>
        <p:nvSpPr>
          <p:cNvPr id="43" name="Google Shape;43;p7"/>
          <p:cNvSpPr txBox="1"/>
          <p:nvPr>
            <p:ph type="title"/>
          </p:nvPr>
        </p:nvSpPr>
        <p:spPr>
          <a:xfrm>
            <a:off x="1401235" y="11519400"/>
            <a:ext cx="22246200" cy="851100"/>
          </a:xfrm>
          <a:prstGeom prst="rect">
            <a:avLst/>
          </a:prstGeom>
          <a:noFill/>
          <a:ln>
            <a:noFill/>
          </a:ln>
        </p:spPr>
        <p:txBody>
          <a:bodyPr anchorCtr="0" anchor="ctr" bIns="0" lIns="0" spcFirstLastPara="1" rIns="3169325" wrap="square" tIns="24325">
            <a:noAutofit/>
          </a:bodyPr>
          <a:lstStyle>
            <a:lvl1pPr lvl="0" rtl="0" algn="r">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4" name="Google Shape;44;p7"/>
          <p:cNvSpPr txBox="1"/>
          <p:nvPr>
            <p:ph idx="2" type="title"/>
          </p:nvPr>
        </p:nvSpPr>
        <p:spPr>
          <a:xfrm>
            <a:off x="731409" y="4876800"/>
            <a:ext cx="22914900" cy="3327900"/>
          </a:xfrm>
          <a:prstGeom prst="rect">
            <a:avLst/>
          </a:prstGeom>
          <a:noFill/>
          <a:ln>
            <a:noFill/>
          </a:ln>
        </p:spPr>
        <p:txBody>
          <a:bodyPr anchorCtr="0" anchor="t" bIns="1219000" lIns="7679600" spcFirstLastPara="1" rIns="1219000" wrap="square" tIns="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5" name="Google Shape;45;p7"/>
          <p:cNvSpPr txBox="1"/>
          <p:nvPr>
            <p:ph idx="3" type="title"/>
          </p:nvPr>
        </p:nvSpPr>
        <p:spPr>
          <a:xfrm>
            <a:off x="1401235" y="9192067"/>
            <a:ext cx="22246200" cy="960000"/>
          </a:xfrm>
          <a:prstGeom prst="rect">
            <a:avLst/>
          </a:prstGeom>
          <a:noFill/>
          <a:ln>
            <a:noFill/>
          </a:ln>
        </p:spPr>
        <p:txBody>
          <a:bodyPr anchorCtr="0" anchor="ctr" bIns="0" lIns="8532925" spcFirstLastPara="1" rIns="731350" wrap="square" tIns="24325">
            <a:noAutofit/>
          </a:bodyPr>
          <a:lstStyle>
            <a:lvl1pPr lvl="0" rtl="0" algn="r">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b="1" sz="3700"/>
            </a:lvl2pPr>
            <a:lvl3pPr lvl="2" rtl="0">
              <a:spcBef>
                <a:spcPts val="0"/>
              </a:spcBef>
              <a:spcAft>
                <a:spcPts val="0"/>
              </a:spcAft>
              <a:buNone/>
              <a:defRPr b="1" sz="3700"/>
            </a:lvl3pPr>
            <a:lvl4pPr lvl="3" rtl="0">
              <a:spcBef>
                <a:spcPts val="0"/>
              </a:spcBef>
              <a:spcAft>
                <a:spcPts val="0"/>
              </a:spcAft>
              <a:buNone/>
              <a:defRPr b="1" sz="3700"/>
            </a:lvl4pPr>
            <a:lvl5pPr lvl="4" rtl="0">
              <a:spcBef>
                <a:spcPts val="0"/>
              </a:spcBef>
              <a:spcAft>
                <a:spcPts val="0"/>
              </a:spcAft>
              <a:buNone/>
              <a:defRPr b="1" sz="3700"/>
            </a:lvl5pPr>
            <a:lvl6pPr lvl="5" rtl="0">
              <a:spcBef>
                <a:spcPts val="0"/>
              </a:spcBef>
              <a:spcAft>
                <a:spcPts val="0"/>
              </a:spcAft>
              <a:buNone/>
              <a:defRPr b="1" sz="3700"/>
            </a:lvl6pPr>
            <a:lvl7pPr lvl="6" rtl="0">
              <a:spcBef>
                <a:spcPts val="0"/>
              </a:spcBef>
              <a:spcAft>
                <a:spcPts val="0"/>
              </a:spcAft>
              <a:buNone/>
              <a:defRPr b="1" sz="3700"/>
            </a:lvl7pPr>
            <a:lvl8pPr lvl="7" rtl="0">
              <a:spcBef>
                <a:spcPts val="0"/>
              </a:spcBef>
              <a:spcAft>
                <a:spcPts val="0"/>
              </a:spcAft>
              <a:buNone/>
              <a:defRPr b="1" sz="3700"/>
            </a:lvl8pPr>
            <a:lvl9pPr lvl="8" rtl="0">
              <a:spcBef>
                <a:spcPts val="0"/>
              </a:spcBef>
              <a:spcAft>
                <a:spcPts val="0"/>
              </a:spcAft>
              <a:buNone/>
              <a:defRPr b="1" sz="3700"/>
            </a:lvl9pPr>
          </a:lstStyle>
          <a:p/>
        </p:txBody>
      </p:sp>
      <p:pic>
        <p:nvPicPr>
          <p:cNvPr id="46" name="Google Shape;46;p7"/>
          <p:cNvPicPr preferRelativeResize="0"/>
          <p:nvPr/>
        </p:nvPicPr>
        <p:blipFill>
          <a:blip r:embed="rId4">
            <a:alphaModFix/>
          </a:blip>
          <a:stretch>
            <a:fillRect/>
          </a:stretch>
        </p:blipFill>
        <p:spPr>
          <a:xfrm>
            <a:off x="1807557" y="3072384"/>
            <a:ext cx="6094420" cy="4509867"/>
          </a:xfrm>
          <a:prstGeom prst="rect">
            <a:avLst/>
          </a:prstGeom>
          <a:noFill/>
          <a:ln>
            <a:noFill/>
          </a:ln>
        </p:spPr>
      </p:pic>
      <p:sp>
        <p:nvSpPr>
          <p:cNvPr id="47" name="Google Shape;47;p7"/>
          <p:cNvSpPr txBox="1"/>
          <p:nvPr/>
        </p:nvSpPr>
        <p:spPr>
          <a:xfrm>
            <a:off x="549990" y="12983333"/>
            <a:ext cx="23096400" cy="495300"/>
          </a:xfrm>
          <a:prstGeom prst="rect">
            <a:avLst/>
          </a:prstGeom>
          <a:noFill/>
          <a:ln>
            <a:noFill/>
          </a:ln>
        </p:spPr>
        <p:txBody>
          <a:bodyPr anchorCtr="0" anchor="ctr" bIns="243750" lIns="243750" spcFirstLastPara="1" rIns="0" wrap="square" tIns="243750">
            <a:noAutofit/>
          </a:bodyPr>
          <a:lstStyle/>
          <a:p>
            <a:pPr indent="0" lvl="0" marL="0" rtl="0" algn="l">
              <a:spcBef>
                <a:spcPts val="0"/>
              </a:spcBef>
              <a:spcAft>
                <a:spcPts val="0"/>
              </a:spcAft>
              <a:buClr>
                <a:schemeClr val="dk1"/>
              </a:buClr>
              <a:buSzPts val="2900"/>
              <a:buFont typeface="Arial"/>
              <a:buNone/>
            </a:pPr>
            <a:r>
              <a:t/>
            </a:r>
            <a:endParaRPr sz="1600">
              <a:solidFill>
                <a:schemeClr val="dk1"/>
              </a:solidFill>
            </a:endParaRPr>
          </a:p>
          <a:p>
            <a:pPr indent="0" lvl="0" marL="0" rtl="0" algn="l">
              <a:spcBef>
                <a:spcPts val="0"/>
              </a:spcBef>
              <a:spcAft>
                <a:spcPts val="0"/>
              </a:spcAft>
              <a:buNone/>
            </a:pPr>
            <a:r>
              <a:rPr lang="en-US" sz="1600">
                <a:solidFill>
                  <a:schemeClr val="dk1"/>
                </a:solidFill>
              </a:rPr>
              <a:t>© 2019 Trilogy Education Services, Inc. </a:t>
            </a:r>
            <a:endParaRPr sz="1600"/>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8. Bullets 1–8 (Blue)">
  <p:cSld name="CUSTOM_2_7_1_3_1_1_1_1_1_1_1_1_1">
    <p:spTree>
      <p:nvGrpSpPr>
        <p:cNvPr id="991" name="Shape 991"/>
        <p:cNvGrpSpPr/>
        <p:nvPr/>
      </p:nvGrpSpPr>
      <p:grpSpPr>
        <a:xfrm>
          <a:off x="0" y="0"/>
          <a:ext cx="0" cy="0"/>
          <a:chOff x="0" y="0"/>
          <a:chExt cx="0" cy="0"/>
        </a:xfrm>
      </p:grpSpPr>
      <p:sp>
        <p:nvSpPr>
          <p:cNvPr id="992" name="Google Shape;992;p52"/>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93" name="Google Shape;993;p52"/>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994" name="Google Shape;994;p52"/>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995" name="Google Shape;995;p52"/>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996" name="Google Shape;996;p52"/>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997" name="Google Shape;997;p52"/>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98" name="Google Shape;998;p52"/>
          <p:cNvSpPr/>
          <p:nvPr/>
        </p:nvSpPr>
        <p:spPr>
          <a:xfrm>
            <a:off x="2676437" y="10328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99" name="Google Shape;999;p52"/>
          <p:cNvSpPr txBox="1"/>
          <p:nvPr>
            <p:ph idx="3" type="subTitle"/>
          </p:nvPr>
        </p:nvSpPr>
        <p:spPr>
          <a:xfrm>
            <a:off x="-65583" y="10328200"/>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00" name="Google Shape;1000;p52"/>
          <p:cNvSpPr/>
          <p:nvPr/>
        </p:nvSpPr>
        <p:spPr>
          <a:xfrm>
            <a:off x="2676103" y="11496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01" name="Google Shape;1001;p52"/>
          <p:cNvSpPr txBox="1"/>
          <p:nvPr>
            <p:ph idx="4" type="subTitle"/>
          </p:nvPr>
        </p:nvSpPr>
        <p:spPr>
          <a:xfrm>
            <a:off x="0" y="11496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02" name="Google Shape;1002;p52"/>
          <p:cNvSpPr/>
          <p:nvPr/>
        </p:nvSpPr>
        <p:spPr>
          <a:xfrm>
            <a:off x="2676303" y="7991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03" name="Google Shape;1003;p52"/>
          <p:cNvSpPr txBox="1"/>
          <p:nvPr>
            <p:ph idx="5" type="subTitle"/>
          </p:nvPr>
        </p:nvSpPr>
        <p:spPr>
          <a:xfrm>
            <a:off x="-400" y="7991333"/>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04" name="Google Shape;1004;p52"/>
          <p:cNvSpPr/>
          <p:nvPr/>
        </p:nvSpPr>
        <p:spPr>
          <a:xfrm>
            <a:off x="2675970" y="9159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05" name="Google Shape;1005;p52"/>
          <p:cNvSpPr txBox="1"/>
          <p:nvPr>
            <p:ph idx="6" type="subTitle"/>
          </p:nvPr>
        </p:nvSpPr>
        <p:spPr>
          <a:xfrm>
            <a:off x="0" y="9159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06" name="Google Shape;1006;p52"/>
          <p:cNvSpPr/>
          <p:nvPr/>
        </p:nvSpPr>
        <p:spPr>
          <a:xfrm>
            <a:off x="2676370" y="5694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07" name="Google Shape;1007;p52"/>
          <p:cNvSpPr txBox="1"/>
          <p:nvPr>
            <p:ph idx="7" type="subTitle"/>
          </p:nvPr>
        </p:nvSpPr>
        <p:spPr>
          <a:xfrm>
            <a:off x="-65916" y="5694333"/>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08" name="Google Shape;1008;p52"/>
          <p:cNvSpPr/>
          <p:nvPr/>
        </p:nvSpPr>
        <p:spPr>
          <a:xfrm>
            <a:off x="2676036" y="6862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09" name="Google Shape;1009;p52"/>
          <p:cNvSpPr txBox="1"/>
          <p:nvPr>
            <p:ph idx="8" type="subTitle"/>
          </p:nvPr>
        </p:nvSpPr>
        <p:spPr>
          <a:xfrm>
            <a:off x="0" y="6862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10" name="Google Shape;1010;p52"/>
          <p:cNvSpPr/>
          <p:nvPr/>
        </p:nvSpPr>
        <p:spPr>
          <a:xfrm>
            <a:off x="2676037" y="3357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11" name="Google Shape;1011;p52"/>
          <p:cNvSpPr txBox="1"/>
          <p:nvPr>
            <p:ph idx="9" type="subTitle"/>
          </p:nvPr>
        </p:nvSpPr>
        <p:spPr>
          <a:xfrm>
            <a:off x="0" y="3357333"/>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12" name="Google Shape;1012;p52"/>
          <p:cNvSpPr/>
          <p:nvPr/>
        </p:nvSpPr>
        <p:spPr>
          <a:xfrm>
            <a:off x="2676036" y="4525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13" name="Google Shape;1013;p52"/>
          <p:cNvSpPr txBox="1"/>
          <p:nvPr>
            <p:ph idx="13" type="subTitle"/>
          </p:nvPr>
        </p:nvSpPr>
        <p:spPr>
          <a:xfrm>
            <a:off x="0" y="4525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1014" name="Google Shape;1014;p52"/>
          <p:cNvPicPr preferRelativeResize="0"/>
          <p:nvPr/>
        </p:nvPicPr>
        <p:blipFill rotWithShape="1">
          <a:blip r:embed="rId2">
            <a:alphaModFix/>
          </a:blip>
          <a:srcRect b="1276" l="0" r="0" t="1276"/>
          <a:stretch/>
        </p:blipFill>
        <p:spPr>
          <a:xfrm>
            <a:off x="1145750" y="3364992"/>
            <a:ext cx="1267638" cy="963655"/>
          </a:xfrm>
          <a:prstGeom prst="rect">
            <a:avLst/>
          </a:prstGeom>
          <a:noFill/>
          <a:ln>
            <a:noFill/>
          </a:ln>
        </p:spPr>
      </p:pic>
      <p:pic>
        <p:nvPicPr>
          <p:cNvPr id="1015" name="Google Shape;1015;p52"/>
          <p:cNvPicPr preferRelativeResize="0"/>
          <p:nvPr/>
        </p:nvPicPr>
        <p:blipFill rotWithShape="1">
          <a:blip r:embed="rId2">
            <a:alphaModFix/>
          </a:blip>
          <a:srcRect b="1276" l="0" r="0" t="1276"/>
          <a:stretch/>
        </p:blipFill>
        <p:spPr>
          <a:xfrm>
            <a:off x="1145750" y="4559808"/>
            <a:ext cx="1267638" cy="963655"/>
          </a:xfrm>
          <a:prstGeom prst="rect">
            <a:avLst/>
          </a:prstGeom>
          <a:noFill/>
          <a:ln>
            <a:noFill/>
          </a:ln>
        </p:spPr>
      </p:pic>
      <p:pic>
        <p:nvPicPr>
          <p:cNvPr id="1016" name="Google Shape;1016;p52"/>
          <p:cNvPicPr preferRelativeResize="0"/>
          <p:nvPr/>
        </p:nvPicPr>
        <p:blipFill rotWithShape="1">
          <a:blip r:embed="rId2">
            <a:alphaModFix/>
          </a:blip>
          <a:srcRect b="1276" l="0" r="0" t="1276"/>
          <a:stretch/>
        </p:blipFill>
        <p:spPr>
          <a:xfrm>
            <a:off x="1145750" y="5677992"/>
            <a:ext cx="1267638" cy="963655"/>
          </a:xfrm>
          <a:prstGeom prst="rect">
            <a:avLst/>
          </a:prstGeom>
          <a:noFill/>
          <a:ln>
            <a:noFill/>
          </a:ln>
        </p:spPr>
      </p:pic>
      <p:pic>
        <p:nvPicPr>
          <p:cNvPr id="1017" name="Google Shape;1017;p52"/>
          <p:cNvPicPr preferRelativeResize="0"/>
          <p:nvPr/>
        </p:nvPicPr>
        <p:blipFill rotWithShape="1">
          <a:blip r:embed="rId2">
            <a:alphaModFix/>
          </a:blip>
          <a:srcRect b="1276" l="0" r="0" t="1276"/>
          <a:stretch/>
        </p:blipFill>
        <p:spPr>
          <a:xfrm>
            <a:off x="1145750" y="6872808"/>
            <a:ext cx="1267638" cy="963655"/>
          </a:xfrm>
          <a:prstGeom prst="rect">
            <a:avLst/>
          </a:prstGeom>
          <a:noFill/>
          <a:ln>
            <a:noFill/>
          </a:ln>
        </p:spPr>
      </p:pic>
      <p:pic>
        <p:nvPicPr>
          <p:cNvPr id="1018" name="Google Shape;1018;p52"/>
          <p:cNvPicPr preferRelativeResize="0"/>
          <p:nvPr/>
        </p:nvPicPr>
        <p:blipFill rotWithShape="1">
          <a:blip r:embed="rId2">
            <a:alphaModFix/>
          </a:blip>
          <a:srcRect b="1276" l="0" r="0" t="1276"/>
          <a:stretch/>
        </p:blipFill>
        <p:spPr>
          <a:xfrm>
            <a:off x="1145750" y="7997952"/>
            <a:ext cx="1267638" cy="963655"/>
          </a:xfrm>
          <a:prstGeom prst="rect">
            <a:avLst/>
          </a:prstGeom>
          <a:noFill/>
          <a:ln>
            <a:noFill/>
          </a:ln>
        </p:spPr>
      </p:pic>
      <p:pic>
        <p:nvPicPr>
          <p:cNvPr id="1019" name="Google Shape;1019;p52"/>
          <p:cNvPicPr preferRelativeResize="0"/>
          <p:nvPr/>
        </p:nvPicPr>
        <p:blipFill rotWithShape="1">
          <a:blip r:embed="rId2">
            <a:alphaModFix/>
          </a:blip>
          <a:srcRect b="1276" l="0" r="0" t="1276"/>
          <a:stretch/>
        </p:blipFill>
        <p:spPr>
          <a:xfrm>
            <a:off x="1145750" y="9168384"/>
            <a:ext cx="1267638" cy="963655"/>
          </a:xfrm>
          <a:prstGeom prst="rect">
            <a:avLst/>
          </a:prstGeom>
          <a:noFill/>
          <a:ln>
            <a:noFill/>
          </a:ln>
        </p:spPr>
      </p:pic>
      <p:pic>
        <p:nvPicPr>
          <p:cNvPr id="1020" name="Google Shape;1020;p52"/>
          <p:cNvPicPr preferRelativeResize="0"/>
          <p:nvPr/>
        </p:nvPicPr>
        <p:blipFill rotWithShape="1">
          <a:blip r:embed="rId2">
            <a:alphaModFix/>
          </a:blip>
          <a:srcRect b="1276" l="0" r="0" t="1276"/>
          <a:stretch/>
        </p:blipFill>
        <p:spPr>
          <a:xfrm>
            <a:off x="1145750" y="10338816"/>
            <a:ext cx="1267638" cy="963655"/>
          </a:xfrm>
          <a:prstGeom prst="rect">
            <a:avLst/>
          </a:prstGeom>
          <a:noFill/>
          <a:ln>
            <a:noFill/>
          </a:ln>
        </p:spPr>
      </p:pic>
      <p:pic>
        <p:nvPicPr>
          <p:cNvPr id="1021" name="Google Shape;1021;p52"/>
          <p:cNvPicPr preferRelativeResize="0"/>
          <p:nvPr/>
        </p:nvPicPr>
        <p:blipFill rotWithShape="1">
          <a:blip r:embed="rId2">
            <a:alphaModFix/>
          </a:blip>
          <a:srcRect b="1276" l="0" r="0" t="1276"/>
          <a:stretch/>
        </p:blipFill>
        <p:spPr>
          <a:xfrm>
            <a:off x="1145750" y="11505768"/>
            <a:ext cx="1267638" cy="963655"/>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9. Fist to Five">
  <p:cSld name="CUSTOM_2_3_1_1_3_1_1_2_1_1_1_1">
    <p:spTree>
      <p:nvGrpSpPr>
        <p:cNvPr id="1022" name="Shape 1022"/>
        <p:cNvGrpSpPr/>
        <p:nvPr/>
      </p:nvGrpSpPr>
      <p:grpSpPr>
        <a:xfrm>
          <a:off x="0" y="0"/>
          <a:ext cx="0" cy="0"/>
          <a:chOff x="0" y="0"/>
          <a:chExt cx="0" cy="0"/>
        </a:xfrm>
      </p:grpSpPr>
      <p:pic>
        <p:nvPicPr>
          <p:cNvPr id="1023" name="Google Shape;1023;p53"/>
          <p:cNvPicPr preferRelativeResize="0"/>
          <p:nvPr/>
        </p:nvPicPr>
        <p:blipFill rotWithShape="1">
          <a:blip r:embed="rId2">
            <a:alphaModFix/>
          </a:blip>
          <a:srcRect b="59" l="0" r="0" t="59"/>
          <a:stretch/>
        </p:blipFill>
        <p:spPr>
          <a:xfrm>
            <a:off x="731329" y="733016"/>
            <a:ext cx="22914989" cy="12246791"/>
          </a:xfrm>
          <a:prstGeom prst="rect">
            <a:avLst/>
          </a:prstGeom>
          <a:noFill/>
          <a:ln>
            <a:noFill/>
          </a:ln>
        </p:spPr>
      </p:pic>
      <p:sp>
        <p:nvSpPr>
          <p:cNvPr id="1024" name="Google Shape;1024;p53"/>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0. Review">
  <p:cSld name="CUSTOM_17_2_1_2_1">
    <p:spTree>
      <p:nvGrpSpPr>
        <p:cNvPr id="1025" name="Shape 1025"/>
        <p:cNvGrpSpPr/>
        <p:nvPr/>
      </p:nvGrpSpPr>
      <p:grpSpPr>
        <a:xfrm>
          <a:off x="0" y="0"/>
          <a:ext cx="0" cy="0"/>
          <a:chOff x="0" y="0"/>
          <a:chExt cx="0" cy="0"/>
        </a:xfrm>
      </p:grpSpPr>
      <p:pic>
        <p:nvPicPr>
          <p:cNvPr id="1026" name="Google Shape;1026;p54"/>
          <p:cNvPicPr preferRelativeResize="0"/>
          <p:nvPr/>
        </p:nvPicPr>
        <p:blipFill rotWithShape="1">
          <a:blip r:embed="rId2">
            <a:alphaModFix/>
          </a:blip>
          <a:srcRect b="2498" l="0" r="0" t="2489"/>
          <a:stretch/>
        </p:blipFill>
        <p:spPr>
          <a:xfrm>
            <a:off x="731329" y="733016"/>
            <a:ext cx="22914989" cy="12249978"/>
          </a:xfrm>
          <a:prstGeom prst="rect">
            <a:avLst/>
          </a:prstGeom>
          <a:noFill/>
          <a:ln>
            <a:noFill/>
          </a:ln>
        </p:spPr>
      </p:pic>
      <p:sp>
        <p:nvSpPr>
          <p:cNvPr id="1027" name="Google Shape;1027;p54"/>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1028" name="Google Shape;1028;p54"/>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29" name="Google Shape;1029;p54"/>
          <p:cNvSpPr txBox="1"/>
          <p:nvPr/>
        </p:nvSpPr>
        <p:spPr>
          <a:xfrm>
            <a:off x="731409" y="7682067"/>
            <a:ext cx="22914900" cy="2112900"/>
          </a:xfrm>
          <a:prstGeom prst="rect">
            <a:avLst/>
          </a:prstGeom>
          <a:noFill/>
          <a:ln>
            <a:noFill/>
          </a:ln>
        </p:spPr>
        <p:txBody>
          <a:bodyPr anchorCtr="0" anchor="t" bIns="243750" lIns="243750" spcFirstLastPara="1" rIns="243750" wrap="square" tIns="243750">
            <a:noAutofit/>
          </a:bodyPr>
          <a:lstStyle/>
          <a:p>
            <a:pPr indent="0" lvl="0" marL="0" rtl="0" algn="ctr">
              <a:spcBef>
                <a:spcPts val="0"/>
              </a:spcBef>
              <a:spcAft>
                <a:spcPts val="0"/>
              </a:spcAft>
              <a:buNone/>
            </a:pPr>
            <a:r>
              <a:rPr lang="en-US" sz="9600">
                <a:latin typeface="Roboto Medium"/>
                <a:ea typeface="Roboto Medium"/>
                <a:cs typeface="Roboto Medium"/>
                <a:sym typeface="Roboto Medium"/>
              </a:rPr>
              <a:t>Time’s Up! </a:t>
            </a:r>
            <a:r>
              <a:rPr lang="en-US" sz="9600">
                <a:latin typeface="Roboto Light"/>
                <a:ea typeface="Roboto Light"/>
                <a:cs typeface="Roboto Light"/>
                <a:sym typeface="Roboto Light"/>
              </a:rPr>
              <a:t>Let’s Review.</a:t>
            </a:r>
            <a:endParaRPr sz="9600">
              <a:latin typeface="Roboto Light"/>
              <a:ea typeface="Roboto Light"/>
              <a:cs typeface="Roboto Light"/>
              <a:sym typeface="Roboto Light"/>
            </a:endParaRPr>
          </a:p>
        </p:txBody>
      </p:sp>
      <p:pic>
        <p:nvPicPr>
          <p:cNvPr id="1030" name="Google Shape;1030;p54"/>
          <p:cNvPicPr preferRelativeResize="0"/>
          <p:nvPr/>
        </p:nvPicPr>
        <p:blipFill>
          <a:blip r:embed="rId3">
            <a:alphaModFix/>
          </a:blip>
          <a:stretch>
            <a:fillRect/>
          </a:stretch>
        </p:blipFill>
        <p:spPr>
          <a:xfrm>
            <a:off x="10559806" y="3048000"/>
            <a:ext cx="3258038" cy="4368660"/>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1. Take a Break 1">
  <p:cSld name="CUSTOM">
    <p:spTree>
      <p:nvGrpSpPr>
        <p:cNvPr id="1031" name="Shape 1031"/>
        <p:cNvGrpSpPr/>
        <p:nvPr/>
      </p:nvGrpSpPr>
      <p:grpSpPr>
        <a:xfrm>
          <a:off x="0" y="0"/>
          <a:ext cx="0" cy="0"/>
          <a:chOff x="0" y="0"/>
          <a:chExt cx="0" cy="0"/>
        </a:xfrm>
      </p:grpSpPr>
      <p:pic>
        <p:nvPicPr>
          <p:cNvPr id="1032" name="Google Shape;1032;p55"/>
          <p:cNvPicPr preferRelativeResize="0"/>
          <p:nvPr/>
        </p:nvPicPr>
        <p:blipFill>
          <a:blip r:embed="rId2">
            <a:alphaModFix/>
          </a:blip>
          <a:stretch>
            <a:fillRect/>
          </a:stretch>
        </p:blipFill>
        <p:spPr>
          <a:xfrm>
            <a:off x="0" y="0"/>
            <a:ext cx="24377573" cy="13712428"/>
          </a:xfrm>
          <a:prstGeom prst="rect">
            <a:avLst/>
          </a:prstGeom>
          <a:noFill/>
          <a:ln>
            <a:noFill/>
          </a:ln>
        </p:spPr>
      </p:pic>
      <p:sp>
        <p:nvSpPr>
          <p:cNvPr id="1033" name="Google Shape;1033;p55"/>
          <p:cNvSpPr txBox="1"/>
          <p:nvPr/>
        </p:nvSpPr>
        <p:spPr>
          <a:xfrm>
            <a:off x="-67" y="2519467"/>
            <a:ext cx="24377700" cy="2112900"/>
          </a:xfrm>
          <a:prstGeom prst="rect">
            <a:avLst/>
          </a:prstGeom>
          <a:noFill/>
          <a:ln>
            <a:noFill/>
          </a:ln>
        </p:spPr>
        <p:txBody>
          <a:bodyPr anchorCtr="0" anchor="t" bIns="243750" lIns="243750" spcFirstLastPara="1" rIns="243750" wrap="square" tIns="243750">
            <a:noAutofit/>
          </a:bodyPr>
          <a:lstStyle/>
          <a:p>
            <a:pPr indent="0" lvl="0" marL="0" rtl="0" algn="ctr">
              <a:spcBef>
                <a:spcPts val="0"/>
              </a:spcBef>
              <a:spcAft>
                <a:spcPts val="0"/>
              </a:spcAft>
              <a:buNone/>
            </a:pPr>
            <a:r>
              <a:rPr lang="en-US" sz="12800">
                <a:latin typeface="Roboto Light"/>
                <a:ea typeface="Roboto Light"/>
                <a:cs typeface="Roboto Light"/>
                <a:sym typeface="Roboto Light"/>
              </a:rPr>
              <a:t>Take a Break!</a:t>
            </a:r>
            <a:endParaRPr sz="12800">
              <a:latin typeface="Roboto Light"/>
              <a:ea typeface="Roboto Light"/>
              <a:cs typeface="Roboto Light"/>
              <a:sym typeface="Roboto Light"/>
            </a:endParaRPr>
          </a:p>
        </p:txBody>
      </p:sp>
      <p:cxnSp>
        <p:nvCxnSpPr>
          <p:cNvPr id="1034" name="Google Shape;1034;p55"/>
          <p:cNvCxnSpPr/>
          <p:nvPr/>
        </p:nvCxnSpPr>
        <p:spPr>
          <a:xfrm>
            <a:off x="6146399" y="5338400"/>
            <a:ext cx="12084900" cy="0"/>
          </a:xfrm>
          <a:prstGeom prst="straightConnector1">
            <a:avLst/>
          </a:prstGeom>
          <a:noFill/>
          <a:ln cap="flat" cmpd="sng" w="9525">
            <a:solidFill>
              <a:srgbClr val="000000"/>
            </a:solidFill>
            <a:prstDash val="solid"/>
            <a:round/>
            <a:headEnd len="med" w="med" type="none"/>
            <a:tailEnd len="med" w="med" type="none"/>
          </a:ln>
        </p:spPr>
      </p:cxnSp>
      <p:sp>
        <p:nvSpPr>
          <p:cNvPr id="1035" name="Google Shape;1035;p55"/>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2. Take a Break 2">
  <p:cSld name="CUSTOM_1">
    <p:spTree>
      <p:nvGrpSpPr>
        <p:cNvPr id="1036" name="Shape 1036"/>
        <p:cNvGrpSpPr/>
        <p:nvPr/>
      </p:nvGrpSpPr>
      <p:grpSpPr>
        <a:xfrm>
          <a:off x="0" y="0"/>
          <a:ext cx="0" cy="0"/>
          <a:chOff x="0" y="0"/>
          <a:chExt cx="0" cy="0"/>
        </a:xfrm>
      </p:grpSpPr>
      <p:pic>
        <p:nvPicPr>
          <p:cNvPr id="1037" name="Google Shape;1037;p56"/>
          <p:cNvPicPr preferRelativeResize="0"/>
          <p:nvPr/>
        </p:nvPicPr>
        <p:blipFill rotWithShape="1">
          <a:blip r:embed="rId2">
            <a:alphaModFix/>
          </a:blip>
          <a:srcRect b="0" l="0" r="0" t="0"/>
          <a:stretch/>
        </p:blipFill>
        <p:spPr>
          <a:xfrm>
            <a:off x="0" y="0"/>
            <a:ext cx="24377573" cy="13712428"/>
          </a:xfrm>
          <a:prstGeom prst="rect">
            <a:avLst/>
          </a:prstGeom>
          <a:noFill/>
          <a:ln>
            <a:noFill/>
          </a:ln>
        </p:spPr>
      </p:pic>
      <p:sp>
        <p:nvSpPr>
          <p:cNvPr id="1038" name="Google Shape;1038;p56"/>
          <p:cNvSpPr txBox="1"/>
          <p:nvPr/>
        </p:nvSpPr>
        <p:spPr>
          <a:xfrm>
            <a:off x="-67" y="1097067"/>
            <a:ext cx="24377700" cy="2112900"/>
          </a:xfrm>
          <a:prstGeom prst="rect">
            <a:avLst/>
          </a:prstGeom>
          <a:noFill/>
          <a:ln>
            <a:noFill/>
          </a:ln>
        </p:spPr>
        <p:txBody>
          <a:bodyPr anchorCtr="0" anchor="t" bIns="243750" lIns="243750" spcFirstLastPara="1" rIns="243750" wrap="square" tIns="243750">
            <a:noAutofit/>
          </a:bodyPr>
          <a:lstStyle/>
          <a:p>
            <a:pPr indent="0" lvl="0" marL="0" rtl="0" algn="ctr">
              <a:spcBef>
                <a:spcPts val="0"/>
              </a:spcBef>
              <a:spcAft>
                <a:spcPts val="0"/>
              </a:spcAft>
              <a:buNone/>
            </a:pPr>
            <a:r>
              <a:rPr lang="en-US" sz="12800">
                <a:latin typeface="Roboto Light"/>
                <a:ea typeface="Roboto Light"/>
                <a:cs typeface="Roboto Light"/>
                <a:sym typeface="Roboto Light"/>
              </a:rPr>
              <a:t>Take a Break!</a:t>
            </a:r>
            <a:endParaRPr sz="12800">
              <a:latin typeface="Roboto Light"/>
              <a:ea typeface="Roboto Light"/>
              <a:cs typeface="Roboto Light"/>
              <a:sym typeface="Roboto Light"/>
            </a:endParaRPr>
          </a:p>
        </p:txBody>
      </p:sp>
      <p:cxnSp>
        <p:nvCxnSpPr>
          <p:cNvPr id="1039" name="Google Shape;1039;p56"/>
          <p:cNvCxnSpPr/>
          <p:nvPr/>
        </p:nvCxnSpPr>
        <p:spPr>
          <a:xfrm>
            <a:off x="6146399" y="3916000"/>
            <a:ext cx="12084900" cy="0"/>
          </a:xfrm>
          <a:prstGeom prst="straightConnector1">
            <a:avLst/>
          </a:prstGeom>
          <a:noFill/>
          <a:ln cap="flat" cmpd="sng" w="9525">
            <a:solidFill>
              <a:srgbClr val="000000"/>
            </a:solidFill>
            <a:prstDash val="solid"/>
            <a:round/>
            <a:headEnd len="med" w="med" type="none"/>
            <a:tailEnd len="med" w="med" type="none"/>
          </a:ln>
        </p:spPr>
      </p:cxnSp>
      <p:sp>
        <p:nvSpPr>
          <p:cNvPr id="1040" name="Google Shape;1040;p56"/>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3. Watch a Video">
  <p:cSld name="CUSTOM_2">
    <p:spTree>
      <p:nvGrpSpPr>
        <p:cNvPr id="1041" name="Shape 1041"/>
        <p:cNvGrpSpPr/>
        <p:nvPr/>
      </p:nvGrpSpPr>
      <p:grpSpPr>
        <a:xfrm>
          <a:off x="0" y="0"/>
          <a:ext cx="0" cy="0"/>
          <a:chOff x="0" y="0"/>
          <a:chExt cx="0" cy="0"/>
        </a:xfrm>
      </p:grpSpPr>
      <p:pic>
        <p:nvPicPr>
          <p:cNvPr id="1042" name="Google Shape;1042;p57"/>
          <p:cNvPicPr preferRelativeResize="0"/>
          <p:nvPr/>
        </p:nvPicPr>
        <p:blipFill rotWithShape="1">
          <a:blip r:embed="rId2">
            <a:alphaModFix/>
          </a:blip>
          <a:srcRect b="0" l="0" r="0" t="0"/>
          <a:stretch/>
        </p:blipFill>
        <p:spPr>
          <a:xfrm>
            <a:off x="-67" y="-37"/>
            <a:ext cx="24377650" cy="13712463"/>
          </a:xfrm>
          <a:prstGeom prst="rect">
            <a:avLst/>
          </a:prstGeom>
          <a:noFill/>
          <a:ln>
            <a:noFill/>
          </a:ln>
        </p:spPr>
      </p:pic>
      <p:sp>
        <p:nvSpPr>
          <p:cNvPr id="1043" name="Google Shape;1043;p57"/>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1044" name="Google Shape;1044;p57"/>
          <p:cNvSpPr txBox="1"/>
          <p:nvPr>
            <p:ph type="title"/>
          </p:nvPr>
        </p:nvSpPr>
        <p:spPr>
          <a:xfrm>
            <a:off x="9446339" y="7111733"/>
            <a:ext cx="14835300" cy="2079900"/>
          </a:xfrm>
          <a:prstGeom prst="rect">
            <a:avLst/>
          </a:prstGeom>
          <a:noFill/>
          <a:ln>
            <a:noFill/>
          </a:ln>
        </p:spPr>
        <p:txBody>
          <a:bodyPr anchorCtr="0" anchor="t" bIns="243750" lIns="243750" spcFirstLastPara="1" rIns="243750" wrap="square" tIns="243750">
            <a:noAutofit/>
          </a:bodyPr>
          <a:lstStyle>
            <a:lvl1pPr lvl="0" rtl="0" algn="ctr">
              <a:spcBef>
                <a:spcPts val="0"/>
              </a:spcBef>
              <a:spcAft>
                <a:spcPts val="0"/>
              </a:spcAft>
              <a:buNone/>
              <a:defRPr sz="6400">
                <a:latin typeface="Roboto Light"/>
                <a:ea typeface="Roboto Light"/>
                <a:cs typeface="Roboto Light"/>
                <a:sym typeface="Roboto Light"/>
              </a:defRPr>
            </a:lvl1pPr>
            <a:lvl2pPr lvl="1" rtl="0" algn="ctr">
              <a:spcBef>
                <a:spcPts val="0"/>
              </a:spcBef>
              <a:spcAft>
                <a:spcPts val="0"/>
              </a:spcAft>
              <a:buNone/>
              <a:defRPr sz="3700"/>
            </a:lvl2pPr>
            <a:lvl3pPr lvl="2" rtl="0" algn="ctr">
              <a:spcBef>
                <a:spcPts val="0"/>
              </a:spcBef>
              <a:spcAft>
                <a:spcPts val="0"/>
              </a:spcAft>
              <a:buNone/>
              <a:defRPr sz="3700"/>
            </a:lvl3pPr>
            <a:lvl4pPr lvl="3" rtl="0" algn="ctr">
              <a:spcBef>
                <a:spcPts val="0"/>
              </a:spcBef>
              <a:spcAft>
                <a:spcPts val="0"/>
              </a:spcAft>
              <a:buNone/>
              <a:defRPr sz="3700"/>
            </a:lvl4pPr>
            <a:lvl5pPr lvl="4" rtl="0" algn="ctr">
              <a:spcBef>
                <a:spcPts val="0"/>
              </a:spcBef>
              <a:spcAft>
                <a:spcPts val="0"/>
              </a:spcAft>
              <a:buNone/>
              <a:defRPr sz="3700"/>
            </a:lvl5pPr>
            <a:lvl6pPr lvl="5" rtl="0" algn="ctr">
              <a:spcBef>
                <a:spcPts val="0"/>
              </a:spcBef>
              <a:spcAft>
                <a:spcPts val="0"/>
              </a:spcAft>
              <a:buNone/>
              <a:defRPr sz="3700"/>
            </a:lvl6pPr>
            <a:lvl7pPr lvl="6" rtl="0" algn="ctr">
              <a:spcBef>
                <a:spcPts val="0"/>
              </a:spcBef>
              <a:spcAft>
                <a:spcPts val="0"/>
              </a:spcAft>
              <a:buNone/>
              <a:defRPr sz="3700"/>
            </a:lvl7pPr>
            <a:lvl8pPr lvl="7" rtl="0" algn="ctr">
              <a:spcBef>
                <a:spcPts val="0"/>
              </a:spcBef>
              <a:spcAft>
                <a:spcPts val="0"/>
              </a:spcAft>
              <a:buNone/>
              <a:defRPr sz="3700"/>
            </a:lvl8pPr>
            <a:lvl9pPr lvl="8" rtl="0" algn="ctr">
              <a:spcBef>
                <a:spcPts val="0"/>
              </a:spcBef>
              <a:spcAft>
                <a:spcPts val="0"/>
              </a:spcAft>
              <a:buNone/>
              <a:defRPr sz="3700"/>
            </a:lvl9pPr>
          </a:lstStyle>
          <a:p/>
        </p:txBody>
      </p:sp>
      <p:sp>
        <p:nvSpPr>
          <p:cNvPr id="1045" name="Google Shape;1045;p57"/>
          <p:cNvSpPr txBox="1"/>
          <p:nvPr/>
        </p:nvSpPr>
        <p:spPr>
          <a:xfrm>
            <a:off x="9446139" y="5568800"/>
            <a:ext cx="14835300" cy="612900"/>
          </a:xfrm>
          <a:prstGeom prst="rect">
            <a:avLst/>
          </a:prstGeom>
          <a:noFill/>
          <a:ln>
            <a:noFill/>
          </a:ln>
        </p:spPr>
        <p:txBody>
          <a:bodyPr anchorCtr="0" anchor="t" bIns="243750" lIns="0" spcFirstLastPara="1" rIns="0" wrap="square" tIns="243750">
            <a:noAutofit/>
          </a:bodyPr>
          <a:lstStyle/>
          <a:p>
            <a:pPr indent="0" lvl="0" marL="0" rtl="0" algn="ctr">
              <a:lnSpc>
                <a:spcPct val="110000"/>
              </a:lnSpc>
              <a:spcBef>
                <a:spcPts val="0"/>
              </a:spcBef>
              <a:spcAft>
                <a:spcPts val="0"/>
              </a:spcAft>
              <a:buNone/>
            </a:pPr>
            <a:r>
              <a:rPr lang="en-US" sz="6400">
                <a:latin typeface="Roboto Medium"/>
                <a:ea typeface="Roboto Medium"/>
                <a:cs typeface="Roboto Medium"/>
                <a:sym typeface="Roboto Medium"/>
              </a:rPr>
              <a:t>Time For a Quick Video</a:t>
            </a:r>
            <a:endParaRPr sz="6400">
              <a:latin typeface="Roboto Medium"/>
              <a:ea typeface="Roboto Medium"/>
              <a:cs typeface="Roboto Medium"/>
              <a:sym typeface="Roboto Medium"/>
            </a:endParaRPr>
          </a:p>
        </p:txBody>
      </p:sp>
      <p:cxnSp>
        <p:nvCxnSpPr>
          <p:cNvPr id="1046" name="Google Shape;1046;p57"/>
          <p:cNvCxnSpPr/>
          <p:nvPr/>
        </p:nvCxnSpPr>
        <p:spPr>
          <a:xfrm>
            <a:off x="12515940" y="7111733"/>
            <a:ext cx="8696100" cy="0"/>
          </a:xfrm>
          <a:prstGeom prst="straightConnector1">
            <a:avLst/>
          </a:prstGeom>
          <a:noFill/>
          <a:ln cap="flat" cmpd="sng" w="9525">
            <a:solidFill>
              <a:srgbClr val="000000"/>
            </a:solidFill>
            <a:prstDash val="solid"/>
            <a:round/>
            <a:headEnd len="med" w="med" type="none"/>
            <a:tailEnd len="med" w="med" type="none"/>
          </a:ln>
        </p:spPr>
      </p:cxnSp>
      <p:sp>
        <p:nvSpPr>
          <p:cNvPr id="1047" name="Google Shape;1047;p57"/>
          <p:cNvSpPr/>
          <p:nvPr/>
        </p:nvSpPr>
        <p:spPr>
          <a:xfrm>
            <a:off x="15515358" y="2382400"/>
            <a:ext cx="2697000" cy="2697600"/>
          </a:xfrm>
          <a:prstGeom prst="ellipse">
            <a:avLst/>
          </a:prstGeom>
          <a:noFill/>
          <a:ln cap="flat" cmpd="sng" w="19050">
            <a:solidFill>
              <a:srgbClr val="FF0000"/>
            </a:solidFill>
            <a:prstDash val="solid"/>
            <a:round/>
            <a:headEnd len="sm" w="sm" type="none"/>
            <a:tailEnd len="sm" w="sm" type="none"/>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48" name="Google Shape;1048;p57"/>
          <p:cNvSpPr/>
          <p:nvPr/>
        </p:nvSpPr>
        <p:spPr>
          <a:xfrm flipH="1" rot="-5400000">
            <a:off x="16342144" y="3092266"/>
            <a:ext cx="1477933" cy="1277867"/>
          </a:xfrm>
          <a:prstGeom prst="flowChartMerge">
            <a:avLst/>
          </a:prstGeom>
          <a:solidFill>
            <a:srgbClr val="FF0000">
              <a:alpha val="71520"/>
            </a:srgbClr>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Tree>
  </p:cSld>
  <p:clrMapOvr>
    <a:masterClrMapping/>
  </p:clrMapOvr>
  <p:extLst>
    <p:ext uri="{DCECCB84-F9BA-43D5-87BE-67443E8EF086}">
      <p15:sldGuideLst>
        <p15:guide id="1" pos="5950">
          <p15:clr>
            <a:srgbClr val="FA7B17"/>
          </p15:clr>
        </p15:guide>
      </p15:sldGuideLst>
    </p:ext>
  </p:extLst>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4. Watch a Video">
  <p:cSld name="CUSTOM_3">
    <p:spTree>
      <p:nvGrpSpPr>
        <p:cNvPr id="1049" name="Shape 1049"/>
        <p:cNvGrpSpPr/>
        <p:nvPr/>
      </p:nvGrpSpPr>
      <p:grpSpPr>
        <a:xfrm>
          <a:off x="0" y="0"/>
          <a:ext cx="0" cy="0"/>
          <a:chOff x="0" y="0"/>
          <a:chExt cx="0" cy="0"/>
        </a:xfrm>
      </p:grpSpPr>
      <p:pic>
        <p:nvPicPr>
          <p:cNvPr id="1050" name="Google Shape;1050;p58"/>
          <p:cNvPicPr preferRelativeResize="0"/>
          <p:nvPr/>
        </p:nvPicPr>
        <p:blipFill rotWithShape="1">
          <a:blip r:embed="rId2">
            <a:alphaModFix/>
          </a:blip>
          <a:srcRect b="0" l="0" r="0" t="0"/>
          <a:stretch/>
        </p:blipFill>
        <p:spPr>
          <a:xfrm>
            <a:off x="-67" y="-37"/>
            <a:ext cx="24377650" cy="13712463"/>
          </a:xfrm>
          <a:prstGeom prst="rect">
            <a:avLst/>
          </a:prstGeom>
          <a:noFill/>
          <a:ln>
            <a:noFill/>
          </a:ln>
        </p:spPr>
      </p:pic>
      <p:sp>
        <p:nvSpPr>
          <p:cNvPr id="1051" name="Google Shape;1051;p58"/>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FFFFFF"/>
                </a:solidFill>
              </a:defRPr>
            </a:lvl1pPr>
            <a:lvl2pPr lvl="1" rtl="0">
              <a:buNone/>
              <a:defRPr sz="1600">
                <a:solidFill>
                  <a:srgbClr val="FFFFFF"/>
                </a:solidFill>
              </a:defRPr>
            </a:lvl2pPr>
            <a:lvl3pPr lvl="2" rtl="0">
              <a:buNone/>
              <a:defRPr sz="1600">
                <a:solidFill>
                  <a:srgbClr val="FFFFFF"/>
                </a:solidFill>
              </a:defRPr>
            </a:lvl3pPr>
            <a:lvl4pPr lvl="3" rtl="0">
              <a:buNone/>
              <a:defRPr sz="1600">
                <a:solidFill>
                  <a:srgbClr val="FFFFFF"/>
                </a:solidFill>
              </a:defRPr>
            </a:lvl4pPr>
            <a:lvl5pPr lvl="4" rtl="0">
              <a:buNone/>
              <a:defRPr sz="1600">
                <a:solidFill>
                  <a:srgbClr val="FFFFFF"/>
                </a:solidFill>
              </a:defRPr>
            </a:lvl5pPr>
            <a:lvl6pPr lvl="5" rtl="0">
              <a:buNone/>
              <a:defRPr sz="1600">
                <a:solidFill>
                  <a:srgbClr val="FFFFFF"/>
                </a:solidFill>
              </a:defRPr>
            </a:lvl6pPr>
            <a:lvl7pPr lvl="6" rtl="0">
              <a:buNone/>
              <a:defRPr sz="1600">
                <a:solidFill>
                  <a:srgbClr val="FFFFFF"/>
                </a:solidFill>
              </a:defRPr>
            </a:lvl7pPr>
            <a:lvl8pPr lvl="7" rtl="0">
              <a:buNone/>
              <a:defRPr sz="1600">
                <a:solidFill>
                  <a:srgbClr val="FFFFFF"/>
                </a:solidFill>
              </a:defRPr>
            </a:lvl8pPr>
            <a:lvl9pPr lvl="8" rtl="0">
              <a:buNone/>
              <a:defRPr sz="1600">
                <a:solidFill>
                  <a:srgbClr val="FFFFFF"/>
                </a:solidFill>
              </a:defRPr>
            </a:lvl9pPr>
          </a:lstStyle>
          <a:p>
            <a:pPr indent="0" lvl="0" marL="0" rtl="0" algn="r">
              <a:spcBef>
                <a:spcPts val="0"/>
              </a:spcBef>
              <a:spcAft>
                <a:spcPts val="0"/>
              </a:spcAft>
              <a:buNone/>
            </a:pPr>
            <a:fld id="{00000000-1234-1234-1234-123412341234}" type="slidenum">
              <a:rPr lang="en-US"/>
              <a:t>‹#›</a:t>
            </a:fld>
            <a:endParaRPr/>
          </a:p>
        </p:txBody>
      </p:sp>
      <p:sp>
        <p:nvSpPr>
          <p:cNvPr id="1052" name="Google Shape;1052;p58"/>
          <p:cNvSpPr txBox="1"/>
          <p:nvPr/>
        </p:nvSpPr>
        <p:spPr>
          <a:xfrm>
            <a:off x="4570609" y="5772000"/>
            <a:ext cx="14835300" cy="612900"/>
          </a:xfrm>
          <a:prstGeom prst="rect">
            <a:avLst/>
          </a:prstGeom>
          <a:noFill/>
          <a:ln>
            <a:noFill/>
          </a:ln>
        </p:spPr>
        <p:txBody>
          <a:bodyPr anchorCtr="0" anchor="t" bIns="243750" lIns="0" spcFirstLastPara="1" rIns="0" wrap="square" tIns="243750">
            <a:noAutofit/>
          </a:bodyPr>
          <a:lstStyle/>
          <a:p>
            <a:pPr indent="0" lvl="0" marL="0" rtl="0" algn="ctr">
              <a:lnSpc>
                <a:spcPct val="110000"/>
              </a:lnSpc>
              <a:spcBef>
                <a:spcPts val="0"/>
              </a:spcBef>
              <a:spcAft>
                <a:spcPts val="0"/>
              </a:spcAft>
              <a:buNone/>
            </a:pPr>
            <a:r>
              <a:rPr lang="en-US" sz="6400">
                <a:latin typeface="Roboto Medium"/>
                <a:ea typeface="Roboto Medium"/>
                <a:cs typeface="Roboto Medium"/>
                <a:sym typeface="Roboto Medium"/>
              </a:rPr>
              <a:t>Time For a Quick Video</a:t>
            </a:r>
            <a:endParaRPr sz="6400">
              <a:latin typeface="Roboto Medium"/>
              <a:ea typeface="Roboto Medium"/>
              <a:cs typeface="Roboto Medium"/>
              <a:sym typeface="Roboto Medium"/>
            </a:endParaRPr>
          </a:p>
        </p:txBody>
      </p:sp>
      <p:cxnSp>
        <p:nvCxnSpPr>
          <p:cNvPr id="1053" name="Google Shape;1053;p58"/>
          <p:cNvCxnSpPr/>
          <p:nvPr/>
        </p:nvCxnSpPr>
        <p:spPr>
          <a:xfrm>
            <a:off x="7640410" y="7314933"/>
            <a:ext cx="8696100" cy="0"/>
          </a:xfrm>
          <a:prstGeom prst="straightConnector1">
            <a:avLst/>
          </a:prstGeom>
          <a:noFill/>
          <a:ln cap="flat" cmpd="sng" w="9525">
            <a:solidFill>
              <a:srgbClr val="000000"/>
            </a:solidFill>
            <a:prstDash val="solid"/>
            <a:round/>
            <a:headEnd len="med" w="med" type="none"/>
            <a:tailEnd len="med" w="med" type="none"/>
          </a:ln>
        </p:spPr>
      </p:cxnSp>
      <p:sp>
        <p:nvSpPr>
          <p:cNvPr id="1054" name="Google Shape;1054;p58"/>
          <p:cNvSpPr/>
          <p:nvPr/>
        </p:nvSpPr>
        <p:spPr>
          <a:xfrm>
            <a:off x="10639828" y="2585600"/>
            <a:ext cx="2697000" cy="2697600"/>
          </a:xfrm>
          <a:prstGeom prst="ellipse">
            <a:avLst/>
          </a:prstGeom>
          <a:noFill/>
          <a:ln cap="flat" cmpd="sng" w="19050">
            <a:solidFill>
              <a:srgbClr val="FF0000"/>
            </a:solidFill>
            <a:prstDash val="solid"/>
            <a:round/>
            <a:headEnd len="sm" w="sm" type="none"/>
            <a:tailEnd len="sm" w="sm" type="none"/>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55" name="Google Shape;1055;p58"/>
          <p:cNvSpPr/>
          <p:nvPr/>
        </p:nvSpPr>
        <p:spPr>
          <a:xfrm flipH="1" rot="-5400000">
            <a:off x="11466614" y="3295466"/>
            <a:ext cx="1477933" cy="1277867"/>
          </a:xfrm>
          <a:prstGeom prst="flowChartMerge">
            <a:avLst/>
          </a:prstGeom>
          <a:solidFill>
            <a:srgbClr val="FF0000">
              <a:alpha val="71520"/>
            </a:srgbClr>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56" name="Google Shape;1056;p58"/>
          <p:cNvSpPr txBox="1"/>
          <p:nvPr>
            <p:ph type="title"/>
          </p:nvPr>
        </p:nvSpPr>
        <p:spPr>
          <a:xfrm>
            <a:off x="3425574" y="7483400"/>
            <a:ext cx="17457900" cy="2079900"/>
          </a:xfrm>
          <a:prstGeom prst="rect">
            <a:avLst/>
          </a:prstGeom>
          <a:noFill/>
          <a:ln>
            <a:noFill/>
          </a:ln>
        </p:spPr>
        <p:txBody>
          <a:bodyPr anchorCtr="0" anchor="t" bIns="243750" lIns="243750" spcFirstLastPara="1" rIns="243750" wrap="square" tIns="243750">
            <a:noAutofit/>
          </a:bodyPr>
          <a:lstStyle>
            <a:lvl1pPr lvl="0" rtl="0" algn="ctr">
              <a:spcBef>
                <a:spcPts val="0"/>
              </a:spcBef>
              <a:spcAft>
                <a:spcPts val="0"/>
              </a:spcAft>
              <a:buNone/>
              <a:defRPr sz="6400">
                <a:latin typeface="Roboto Light"/>
                <a:ea typeface="Roboto Light"/>
                <a:cs typeface="Roboto Light"/>
                <a:sym typeface="Roboto Light"/>
              </a:defRPr>
            </a:lvl1pPr>
            <a:lvl2pPr lvl="1" rtl="0" algn="ctr">
              <a:spcBef>
                <a:spcPts val="0"/>
              </a:spcBef>
              <a:spcAft>
                <a:spcPts val="0"/>
              </a:spcAft>
              <a:buNone/>
              <a:defRPr sz="3700"/>
            </a:lvl2pPr>
            <a:lvl3pPr lvl="2" rtl="0" algn="ctr">
              <a:spcBef>
                <a:spcPts val="0"/>
              </a:spcBef>
              <a:spcAft>
                <a:spcPts val="0"/>
              </a:spcAft>
              <a:buNone/>
              <a:defRPr sz="3700"/>
            </a:lvl3pPr>
            <a:lvl4pPr lvl="3" rtl="0" algn="ctr">
              <a:spcBef>
                <a:spcPts val="0"/>
              </a:spcBef>
              <a:spcAft>
                <a:spcPts val="0"/>
              </a:spcAft>
              <a:buNone/>
              <a:defRPr sz="3700"/>
            </a:lvl4pPr>
            <a:lvl5pPr lvl="4" rtl="0" algn="ctr">
              <a:spcBef>
                <a:spcPts val="0"/>
              </a:spcBef>
              <a:spcAft>
                <a:spcPts val="0"/>
              </a:spcAft>
              <a:buNone/>
              <a:defRPr sz="3700"/>
            </a:lvl5pPr>
            <a:lvl6pPr lvl="5" rtl="0" algn="ctr">
              <a:spcBef>
                <a:spcPts val="0"/>
              </a:spcBef>
              <a:spcAft>
                <a:spcPts val="0"/>
              </a:spcAft>
              <a:buNone/>
              <a:defRPr sz="3700"/>
            </a:lvl6pPr>
            <a:lvl7pPr lvl="6" rtl="0" algn="ctr">
              <a:spcBef>
                <a:spcPts val="0"/>
              </a:spcBef>
              <a:spcAft>
                <a:spcPts val="0"/>
              </a:spcAft>
              <a:buNone/>
              <a:defRPr sz="3700"/>
            </a:lvl7pPr>
            <a:lvl8pPr lvl="7" rtl="0" algn="ctr">
              <a:spcBef>
                <a:spcPts val="0"/>
              </a:spcBef>
              <a:spcAft>
                <a:spcPts val="0"/>
              </a:spcAft>
              <a:buNone/>
              <a:defRPr sz="3700"/>
            </a:lvl8pPr>
            <a:lvl9pPr lvl="8" rtl="0" algn="ctr">
              <a:spcBef>
                <a:spcPts val="0"/>
              </a:spcBef>
              <a:spcAft>
                <a:spcPts val="0"/>
              </a:spcAft>
              <a:buNone/>
              <a:defRPr sz="3700"/>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5. Peer Review">
  <p:cSld name="CUSTOM_3_1">
    <p:spTree>
      <p:nvGrpSpPr>
        <p:cNvPr id="1057" name="Shape 1057"/>
        <p:cNvGrpSpPr/>
        <p:nvPr/>
      </p:nvGrpSpPr>
      <p:grpSpPr>
        <a:xfrm>
          <a:off x="0" y="0"/>
          <a:ext cx="0" cy="0"/>
          <a:chOff x="0" y="0"/>
          <a:chExt cx="0" cy="0"/>
        </a:xfrm>
      </p:grpSpPr>
      <p:pic>
        <p:nvPicPr>
          <p:cNvPr id="1058" name="Google Shape;1058;p59"/>
          <p:cNvPicPr preferRelativeResize="0"/>
          <p:nvPr/>
        </p:nvPicPr>
        <p:blipFill>
          <a:blip r:embed="rId2">
            <a:alphaModFix/>
          </a:blip>
          <a:stretch>
            <a:fillRect/>
          </a:stretch>
        </p:blipFill>
        <p:spPr>
          <a:xfrm>
            <a:off x="0" y="0"/>
            <a:ext cx="24377674" cy="13712428"/>
          </a:xfrm>
          <a:prstGeom prst="rect">
            <a:avLst/>
          </a:prstGeom>
          <a:noFill/>
          <a:ln>
            <a:noFill/>
          </a:ln>
        </p:spPr>
      </p:pic>
      <p:sp>
        <p:nvSpPr>
          <p:cNvPr id="1059" name="Google Shape;1059;p59"/>
          <p:cNvSpPr txBox="1"/>
          <p:nvPr/>
        </p:nvSpPr>
        <p:spPr>
          <a:xfrm>
            <a:off x="0" y="574200"/>
            <a:ext cx="24377700" cy="2112900"/>
          </a:xfrm>
          <a:prstGeom prst="rect">
            <a:avLst/>
          </a:prstGeom>
          <a:noFill/>
          <a:ln>
            <a:noFill/>
          </a:ln>
        </p:spPr>
        <p:txBody>
          <a:bodyPr anchorCtr="0" anchor="t" bIns="243750" lIns="243750" spcFirstLastPara="1" rIns="243750" wrap="square" tIns="243750">
            <a:noAutofit/>
          </a:bodyPr>
          <a:lstStyle/>
          <a:p>
            <a:pPr indent="0" lvl="0" marL="0" rtl="0" algn="ctr">
              <a:spcBef>
                <a:spcPts val="0"/>
              </a:spcBef>
              <a:spcAft>
                <a:spcPts val="0"/>
              </a:spcAft>
              <a:buNone/>
            </a:pPr>
            <a:r>
              <a:rPr lang="en-US" sz="25600">
                <a:solidFill>
                  <a:srgbClr val="1155CC"/>
                </a:solidFill>
                <a:latin typeface="Amatic SC"/>
                <a:ea typeface="Amatic SC"/>
                <a:cs typeface="Amatic SC"/>
                <a:sym typeface="Amatic SC"/>
              </a:rPr>
              <a:t>Peer Review</a:t>
            </a:r>
            <a:endParaRPr sz="25600">
              <a:solidFill>
                <a:srgbClr val="1155CC"/>
              </a:solidFill>
              <a:latin typeface="Amatic SC"/>
              <a:ea typeface="Amatic SC"/>
              <a:cs typeface="Amatic SC"/>
              <a:sym typeface="Amatic SC"/>
            </a:endParaRPr>
          </a:p>
        </p:txBody>
      </p:sp>
      <p:sp>
        <p:nvSpPr>
          <p:cNvPr id="1060" name="Google Shape;1060;p59"/>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CUSTOM_5">
    <p:spTree>
      <p:nvGrpSpPr>
        <p:cNvPr id="1061" name="Shape 1061"/>
        <p:cNvGrpSpPr/>
        <p:nvPr/>
      </p:nvGrpSpPr>
      <p:grpSpPr>
        <a:xfrm>
          <a:off x="0" y="0"/>
          <a:ext cx="0" cy="0"/>
          <a:chOff x="0" y="0"/>
          <a:chExt cx="0" cy="0"/>
        </a:xfrm>
      </p:grpSpPr>
      <p:pic>
        <p:nvPicPr>
          <p:cNvPr id="1062" name="Google Shape;1062;p60"/>
          <p:cNvPicPr preferRelativeResize="0"/>
          <p:nvPr/>
        </p:nvPicPr>
        <p:blipFill>
          <a:blip r:embed="rId2">
            <a:alphaModFix/>
          </a:blip>
          <a:stretch>
            <a:fillRect/>
          </a:stretch>
        </p:blipFill>
        <p:spPr>
          <a:xfrm>
            <a:off x="4917184" y="1581200"/>
            <a:ext cx="18238918" cy="11634970"/>
          </a:xfrm>
          <a:prstGeom prst="rect">
            <a:avLst/>
          </a:prstGeom>
          <a:noFill/>
          <a:ln>
            <a:noFill/>
          </a:ln>
        </p:spPr>
      </p:pic>
      <p:sp>
        <p:nvSpPr>
          <p:cNvPr id="1063" name="Google Shape;1063;p60"/>
          <p:cNvSpPr txBox="1"/>
          <p:nvPr/>
        </p:nvSpPr>
        <p:spPr>
          <a:xfrm>
            <a:off x="956817" y="1581200"/>
            <a:ext cx="12272100" cy="1984800"/>
          </a:xfrm>
          <a:prstGeom prst="rect">
            <a:avLst/>
          </a:prstGeom>
          <a:solidFill>
            <a:srgbClr val="EFEFEF"/>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12000">
                <a:latin typeface="Inconsolata"/>
                <a:ea typeface="Inconsolata"/>
                <a:cs typeface="Inconsolata"/>
                <a:sym typeface="Inconsolata"/>
              </a:rPr>
              <a:t>&lt;Time to Code&gt;</a:t>
            </a:r>
            <a:endParaRPr sz="12000">
              <a:latin typeface="Inconsolata"/>
              <a:ea typeface="Inconsolata"/>
              <a:cs typeface="Inconsolata"/>
              <a:sym typeface="Inconsolata"/>
            </a:endParaRPr>
          </a:p>
        </p:txBody>
      </p:sp>
      <p:sp>
        <p:nvSpPr>
          <p:cNvPr id="1064" name="Google Shape;1064;p60"/>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1066" name="Shape 1066"/>
        <p:cNvGrpSpPr/>
        <p:nvPr/>
      </p:nvGrpSpPr>
      <p:grpSpPr>
        <a:xfrm>
          <a:off x="0" y="0"/>
          <a:ext cx="0" cy="0"/>
          <a:chOff x="0" y="0"/>
          <a:chExt cx="0" cy="0"/>
        </a:xfrm>
      </p:grpSpPr>
      <p:sp>
        <p:nvSpPr>
          <p:cNvPr id="1067" name="Google Shape;1067;p62"/>
          <p:cNvSpPr txBox="1"/>
          <p:nvPr>
            <p:ph type="title"/>
          </p:nvPr>
        </p:nvSpPr>
        <p:spPr>
          <a:xfrm>
            <a:off x="1675963" y="9592914"/>
            <a:ext cx="21025800" cy="11928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lt1"/>
              </a:buClr>
              <a:buSzPts val="6800"/>
              <a:buFont typeface="Helvetica Neue"/>
              <a:buNone/>
              <a:defRPr b="1" i="0" sz="6800" u="none" cap="none" strike="noStrike">
                <a:solidFill>
                  <a:schemeClr val="lt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Title Slide:Data Analytics and Visualization">
  <p:cSld name="CUSTOM_2_3_1_1_1_1_1_2_1_2_1_1_1_1_2_1_1_1_1">
    <p:spTree>
      <p:nvGrpSpPr>
        <p:cNvPr id="48" name="Shape 48"/>
        <p:cNvGrpSpPr/>
        <p:nvPr/>
      </p:nvGrpSpPr>
      <p:grpSpPr>
        <a:xfrm>
          <a:off x="0" y="0"/>
          <a:ext cx="0" cy="0"/>
          <a:chOff x="0" y="0"/>
          <a:chExt cx="0" cy="0"/>
        </a:xfrm>
      </p:grpSpPr>
      <p:pic>
        <p:nvPicPr>
          <p:cNvPr id="49" name="Google Shape;49;p8"/>
          <p:cNvPicPr preferRelativeResize="0"/>
          <p:nvPr/>
        </p:nvPicPr>
        <p:blipFill rotWithShape="1">
          <a:blip r:embed="rId2">
            <a:alphaModFix/>
          </a:blip>
          <a:srcRect b="2498" l="0" r="0" t="2489"/>
          <a:stretch/>
        </p:blipFill>
        <p:spPr>
          <a:xfrm>
            <a:off x="731329" y="733016"/>
            <a:ext cx="22914989" cy="12249981"/>
          </a:xfrm>
          <a:prstGeom prst="rect">
            <a:avLst/>
          </a:prstGeom>
          <a:noFill/>
          <a:ln>
            <a:noFill/>
          </a:ln>
          <a:effectLst>
            <a:outerShdw blurRad="57150" rotWithShape="0" algn="bl" dir="5400000" dist="19050">
              <a:srgbClr val="000000">
                <a:alpha val="50000"/>
              </a:srgbClr>
            </a:outerShdw>
          </a:effectLst>
        </p:spPr>
      </p:pic>
      <p:sp>
        <p:nvSpPr>
          <p:cNvPr id="50" name="Google Shape;50;p8"/>
          <p:cNvSpPr/>
          <p:nvPr/>
        </p:nvSpPr>
        <p:spPr>
          <a:xfrm>
            <a:off x="730210" y="10152267"/>
            <a:ext cx="22917300" cy="2832000"/>
          </a:xfrm>
          <a:prstGeom prst="rect">
            <a:avLst/>
          </a:prstGeom>
          <a:solidFill>
            <a:srgbClr val="00000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pic>
        <p:nvPicPr>
          <p:cNvPr id="51" name="Google Shape;51;p8"/>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rotWithShape="0" algn="bl" dir="5400000" dist="19050">
              <a:srgbClr val="000000">
                <a:alpha val="50000"/>
              </a:srgbClr>
            </a:outerShdw>
          </a:effectLst>
        </p:spPr>
      </p:pic>
      <p:pic>
        <p:nvPicPr>
          <p:cNvPr id="52" name="Google Shape;52;p8"/>
          <p:cNvPicPr preferRelativeResize="0"/>
          <p:nvPr/>
        </p:nvPicPr>
        <p:blipFill>
          <a:blip r:embed="rId4">
            <a:alphaModFix/>
          </a:blip>
          <a:stretch>
            <a:fillRect/>
          </a:stretch>
        </p:blipFill>
        <p:spPr>
          <a:xfrm>
            <a:off x="1807557" y="3181867"/>
            <a:ext cx="6094420" cy="4509867"/>
          </a:xfrm>
          <a:prstGeom prst="rect">
            <a:avLst/>
          </a:prstGeom>
          <a:noFill/>
          <a:ln>
            <a:noFill/>
          </a:ln>
        </p:spPr>
      </p:pic>
      <p:sp>
        <p:nvSpPr>
          <p:cNvPr id="53" name="Google Shape;53;p8"/>
          <p:cNvSpPr txBox="1"/>
          <p:nvPr/>
        </p:nvSpPr>
        <p:spPr>
          <a:xfrm>
            <a:off x="732609" y="10620000"/>
            <a:ext cx="22914900" cy="989700"/>
          </a:xfrm>
          <a:prstGeom prst="rect">
            <a:avLst/>
          </a:prstGeom>
          <a:noFill/>
          <a:ln>
            <a:noFill/>
          </a:ln>
        </p:spPr>
        <p:txBody>
          <a:bodyPr anchorCtr="0" anchor="t" bIns="243750" lIns="243750" spcFirstLastPara="1" rIns="3169325" wrap="square" tIns="243750">
            <a:noAutofit/>
          </a:bodyPr>
          <a:lstStyle/>
          <a:p>
            <a:pPr indent="0" lvl="0" marL="0" rtl="0" algn="r">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Data Boot Camp</a:t>
            </a:r>
            <a:endParaRPr sz="4800">
              <a:solidFill>
                <a:srgbClr val="FFFFFF"/>
              </a:solidFill>
              <a:latin typeface="Roboto Medium"/>
              <a:ea typeface="Roboto Medium"/>
              <a:cs typeface="Roboto Medium"/>
              <a:sym typeface="Roboto Medium"/>
            </a:endParaRPr>
          </a:p>
        </p:txBody>
      </p:sp>
      <p:sp>
        <p:nvSpPr>
          <p:cNvPr id="54" name="Google Shape;54;p8"/>
          <p:cNvSpPr txBox="1"/>
          <p:nvPr>
            <p:ph type="title"/>
          </p:nvPr>
        </p:nvSpPr>
        <p:spPr>
          <a:xfrm>
            <a:off x="1401235" y="11519400"/>
            <a:ext cx="22246200" cy="851100"/>
          </a:xfrm>
          <a:prstGeom prst="rect">
            <a:avLst/>
          </a:prstGeom>
          <a:noFill/>
          <a:ln>
            <a:noFill/>
          </a:ln>
        </p:spPr>
        <p:txBody>
          <a:bodyPr anchorCtr="0" anchor="ctr" bIns="0" lIns="0" spcFirstLastPara="1" rIns="3169325" wrap="square" tIns="24325">
            <a:noAutofit/>
          </a:bodyPr>
          <a:lstStyle>
            <a:lvl1pPr lvl="0" rtl="0" algn="r">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5" name="Google Shape;55;p8"/>
          <p:cNvSpPr txBox="1"/>
          <p:nvPr>
            <p:ph idx="2" type="title"/>
          </p:nvPr>
        </p:nvSpPr>
        <p:spPr>
          <a:xfrm>
            <a:off x="731409" y="4876800"/>
            <a:ext cx="22914900" cy="3327900"/>
          </a:xfrm>
          <a:prstGeom prst="rect">
            <a:avLst/>
          </a:prstGeom>
          <a:noFill/>
          <a:ln>
            <a:noFill/>
          </a:ln>
        </p:spPr>
        <p:txBody>
          <a:bodyPr anchorCtr="0" anchor="t" bIns="1219000" lIns="7679600" spcFirstLastPara="1" rIns="1219000" wrap="square" tIns="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6" name="Google Shape;56;p8"/>
          <p:cNvSpPr txBox="1"/>
          <p:nvPr>
            <p:ph idx="3" type="title"/>
          </p:nvPr>
        </p:nvSpPr>
        <p:spPr>
          <a:xfrm>
            <a:off x="1401235" y="9192067"/>
            <a:ext cx="22246200" cy="960000"/>
          </a:xfrm>
          <a:prstGeom prst="rect">
            <a:avLst/>
          </a:prstGeom>
          <a:noFill/>
          <a:ln>
            <a:noFill/>
          </a:ln>
        </p:spPr>
        <p:txBody>
          <a:bodyPr anchorCtr="0" anchor="ctr" bIns="0" lIns="8532925" spcFirstLastPara="1" rIns="731350" wrap="square" tIns="24325">
            <a:noAutofit/>
          </a:bodyPr>
          <a:lstStyle>
            <a:lvl1pPr lvl="0" rtl="0" algn="r">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b="1" sz="3700"/>
            </a:lvl2pPr>
            <a:lvl3pPr lvl="2" rtl="0">
              <a:spcBef>
                <a:spcPts val="0"/>
              </a:spcBef>
              <a:spcAft>
                <a:spcPts val="0"/>
              </a:spcAft>
              <a:buNone/>
              <a:defRPr b="1" sz="3700"/>
            </a:lvl3pPr>
            <a:lvl4pPr lvl="3" rtl="0">
              <a:spcBef>
                <a:spcPts val="0"/>
              </a:spcBef>
              <a:spcAft>
                <a:spcPts val="0"/>
              </a:spcAft>
              <a:buNone/>
              <a:defRPr b="1" sz="3700"/>
            </a:lvl4pPr>
            <a:lvl5pPr lvl="4" rtl="0">
              <a:spcBef>
                <a:spcPts val="0"/>
              </a:spcBef>
              <a:spcAft>
                <a:spcPts val="0"/>
              </a:spcAft>
              <a:buNone/>
              <a:defRPr b="1" sz="3700"/>
            </a:lvl5pPr>
            <a:lvl6pPr lvl="5" rtl="0">
              <a:spcBef>
                <a:spcPts val="0"/>
              </a:spcBef>
              <a:spcAft>
                <a:spcPts val="0"/>
              </a:spcAft>
              <a:buNone/>
              <a:defRPr b="1" sz="3700"/>
            </a:lvl6pPr>
            <a:lvl7pPr lvl="6" rtl="0">
              <a:spcBef>
                <a:spcPts val="0"/>
              </a:spcBef>
              <a:spcAft>
                <a:spcPts val="0"/>
              </a:spcAft>
              <a:buNone/>
              <a:defRPr b="1" sz="3700"/>
            </a:lvl7pPr>
            <a:lvl8pPr lvl="7" rtl="0">
              <a:spcBef>
                <a:spcPts val="0"/>
              </a:spcBef>
              <a:spcAft>
                <a:spcPts val="0"/>
              </a:spcAft>
              <a:buNone/>
              <a:defRPr b="1" sz="3700"/>
            </a:lvl8pPr>
            <a:lvl9pPr lvl="8" rtl="0">
              <a:spcBef>
                <a:spcPts val="0"/>
              </a:spcBef>
              <a:spcAft>
                <a:spcPts val="0"/>
              </a:spcAft>
              <a:buNone/>
              <a:defRPr b="1" sz="3700"/>
            </a:lvl9pPr>
          </a:lstStyle>
          <a:p/>
        </p:txBody>
      </p:sp>
      <p:sp>
        <p:nvSpPr>
          <p:cNvPr id="57" name="Google Shape;57;p8"/>
          <p:cNvSpPr txBox="1"/>
          <p:nvPr/>
        </p:nvSpPr>
        <p:spPr>
          <a:xfrm>
            <a:off x="549990" y="12983333"/>
            <a:ext cx="23096400" cy="495300"/>
          </a:xfrm>
          <a:prstGeom prst="rect">
            <a:avLst/>
          </a:prstGeom>
          <a:noFill/>
          <a:ln>
            <a:noFill/>
          </a:ln>
        </p:spPr>
        <p:txBody>
          <a:bodyPr anchorCtr="0" anchor="ctr" bIns="243750" lIns="243750" spcFirstLastPara="1" rIns="0" wrap="square" tIns="243750">
            <a:noAutofit/>
          </a:bodyPr>
          <a:lstStyle/>
          <a:p>
            <a:pPr indent="0" lvl="0" marL="0" rtl="0" algn="l">
              <a:spcBef>
                <a:spcPts val="0"/>
              </a:spcBef>
              <a:spcAft>
                <a:spcPts val="0"/>
              </a:spcAft>
              <a:buClr>
                <a:schemeClr val="dk1"/>
              </a:buClr>
              <a:buSzPts val="2900"/>
              <a:buFont typeface="Arial"/>
              <a:buNone/>
            </a:pPr>
            <a:r>
              <a:t/>
            </a:r>
            <a:endParaRPr sz="1600">
              <a:solidFill>
                <a:schemeClr val="dk1"/>
              </a:solidFill>
            </a:endParaRPr>
          </a:p>
          <a:p>
            <a:pPr indent="0" lvl="0" marL="0" rtl="0" algn="l">
              <a:spcBef>
                <a:spcPts val="0"/>
              </a:spcBef>
              <a:spcAft>
                <a:spcPts val="0"/>
              </a:spcAft>
              <a:buNone/>
            </a:pPr>
            <a:r>
              <a:rPr lang="en-US" sz="1600">
                <a:solidFill>
                  <a:schemeClr val="dk1"/>
                </a:solidFill>
              </a:rPr>
              <a:t>© 2019 Trilogy Education Services, Inc. </a:t>
            </a:r>
            <a:endParaRPr sz="1600"/>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k_Section">
  <p:cSld name="Blk_Section">
    <p:spTree>
      <p:nvGrpSpPr>
        <p:cNvPr id="1068" name="Shape 1068"/>
        <p:cNvGrpSpPr/>
        <p:nvPr/>
      </p:nvGrpSpPr>
      <p:grpSpPr>
        <a:xfrm>
          <a:off x="0" y="0"/>
          <a:ext cx="0" cy="0"/>
          <a:chOff x="0" y="0"/>
          <a:chExt cx="0" cy="0"/>
        </a:xfrm>
      </p:grpSpPr>
      <p:sp>
        <p:nvSpPr>
          <p:cNvPr id="1069" name="Google Shape;1069;p63"/>
          <p:cNvSpPr txBox="1"/>
          <p:nvPr>
            <p:ph type="title"/>
          </p:nvPr>
        </p:nvSpPr>
        <p:spPr>
          <a:xfrm>
            <a:off x="1675963" y="5292616"/>
            <a:ext cx="21025800" cy="21936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lt1"/>
              </a:buClr>
              <a:buSzPts val="15000"/>
              <a:buFont typeface="Helvetica Neue"/>
              <a:buNone/>
              <a:defRPr b="1" i="0" sz="15000" u="none" cap="none" strike="noStrike">
                <a:solidFill>
                  <a:schemeClr val="lt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grpSp>
        <p:nvGrpSpPr>
          <p:cNvPr id="1070" name="Google Shape;1070;p63"/>
          <p:cNvGrpSpPr/>
          <p:nvPr/>
        </p:nvGrpSpPr>
        <p:grpSpPr>
          <a:xfrm>
            <a:off x="437040" y="5814"/>
            <a:ext cx="23513873" cy="13485748"/>
            <a:chOff x="0" y="-1"/>
            <a:chExt cx="23520930" cy="13485748"/>
          </a:xfrm>
        </p:grpSpPr>
        <p:grpSp>
          <p:nvGrpSpPr>
            <p:cNvPr id="1071" name="Google Shape;1071;p63"/>
            <p:cNvGrpSpPr/>
            <p:nvPr/>
          </p:nvGrpSpPr>
          <p:grpSpPr>
            <a:xfrm>
              <a:off x="0" y="228870"/>
              <a:ext cx="23520930" cy="13256877"/>
              <a:chOff x="0" y="-1"/>
              <a:chExt cx="23520930" cy="13256877"/>
            </a:xfrm>
          </p:grpSpPr>
          <p:sp>
            <p:nvSpPr>
              <p:cNvPr id="1072" name="Google Shape;1072;p63"/>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FFFFFF"/>
                  </a:solidFill>
                  <a:latin typeface="Helvetica Neue"/>
                  <a:ea typeface="Helvetica Neue"/>
                  <a:cs typeface="Helvetica Neue"/>
                  <a:sym typeface="Helvetica Neue"/>
                </a:endParaRPr>
              </a:p>
            </p:txBody>
          </p:sp>
          <p:sp>
            <p:nvSpPr>
              <p:cNvPr id="1073" name="Google Shape;1073;p63"/>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FFFFFF"/>
                  </a:solidFill>
                  <a:latin typeface="Helvetica Neue"/>
                  <a:ea typeface="Helvetica Neue"/>
                  <a:cs typeface="Helvetica Neue"/>
                  <a:sym typeface="Helvetica Neue"/>
                </a:endParaRPr>
              </a:p>
            </p:txBody>
          </p:sp>
          <p:cxnSp>
            <p:nvCxnSpPr>
              <p:cNvPr id="1074" name="Google Shape;1074;p63"/>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075" name="Google Shape;1075;p63"/>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076" name="Google Shape;1076;p63"/>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077" name="Google Shape;1077;p63"/>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078" name="Google Shape;1078;p63"/>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079" name="Google Shape;1079;p63"/>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grpSp>
          <p:nvGrpSpPr>
            <p:cNvPr id="1080" name="Google Shape;1080;p63"/>
            <p:cNvGrpSpPr/>
            <p:nvPr/>
          </p:nvGrpSpPr>
          <p:grpSpPr>
            <a:xfrm>
              <a:off x="20968243" y="-1"/>
              <a:ext cx="1898100" cy="1898100"/>
              <a:chOff x="-1" y="-1"/>
              <a:chExt cx="1898100" cy="1898100"/>
            </a:xfrm>
          </p:grpSpPr>
          <p:sp>
            <p:nvSpPr>
              <p:cNvPr id="1081" name="Google Shape;1081;p63"/>
              <p:cNvSpPr/>
              <p:nvPr/>
            </p:nvSpPr>
            <p:spPr>
              <a:xfrm>
                <a:off x="-1" y="-1"/>
                <a:ext cx="1898100" cy="1898100"/>
              </a:xfrm>
              <a:prstGeom prst="rect">
                <a:avLst/>
              </a:prstGeom>
              <a:solidFill>
                <a:srgbClr val="494949"/>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400"/>
                  <a:buFont typeface="Helvetica Neue"/>
                  <a:buNone/>
                </a:pPr>
                <a:r>
                  <a:t/>
                </a:r>
                <a:endParaRPr sz="3200">
                  <a:solidFill>
                    <a:srgbClr val="FFFFFF"/>
                  </a:solidFill>
                  <a:latin typeface="Helvetica Neue"/>
                  <a:ea typeface="Helvetica Neue"/>
                  <a:cs typeface="Helvetica Neue"/>
                  <a:sym typeface="Helvetica Neue"/>
                </a:endParaRPr>
              </a:p>
            </p:txBody>
          </p:sp>
          <p:pic>
            <p:nvPicPr>
              <p:cNvPr descr="Google Shape;410;p58" id="1082" name="Google Shape;1082;p63"/>
              <p:cNvPicPr preferRelativeResize="0"/>
              <p:nvPr/>
            </p:nvPicPr>
            <p:blipFill rotWithShape="1">
              <a:blip r:embed="rId2">
                <a:alphaModFix/>
              </a:blip>
              <a:srcRect b="0" l="0" r="0" t="0"/>
              <a:stretch/>
            </p:blipFill>
            <p:spPr>
              <a:xfrm>
                <a:off x="438601" y="438683"/>
                <a:ext cx="1016000" cy="1028703"/>
              </a:xfrm>
              <a:prstGeom prst="rect">
                <a:avLst/>
              </a:prstGeom>
              <a:noFill/>
              <a:ln>
                <a:noFill/>
              </a:ln>
            </p:spPr>
          </p:pic>
        </p:grpSp>
      </p:gr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p:cSld name="1_Title Slide">
    <p:spTree>
      <p:nvGrpSpPr>
        <p:cNvPr id="1083" name="Shape 1083"/>
        <p:cNvGrpSpPr/>
        <p:nvPr/>
      </p:nvGrpSpPr>
      <p:grpSpPr>
        <a:xfrm>
          <a:off x="0" y="0"/>
          <a:ext cx="0" cy="0"/>
          <a:chOff x="0" y="0"/>
          <a:chExt cx="0" cy="0"/>
        </a:xfrm>
      </p:grpSpPr>
      <p:pic>
        <p:nvPicPr>
          <p:cNvPr descr="Google Shape;802;p192" id="1084" name="Google Shape;1084;p64"/>
          <p:cNvPicPr preferRelativeResize="0"/>
          <p:nvPr/>
        </p:nvPicPr>
        <p:blipFill rotWithShape="1">
          <a:blip r:embed="rId2">
            <a:alphaModFix/>
          </a:blip>
          <a:srcRect b="32152" l="0" r="0" t="0"/>
          <a:stretch/>
        </p:blipFill>
        <p:spPr>
          <a:xfrm>
            <a:off x="1027240" y="11035278"/>
            <a:ext cx="3202713" cy="2141038"/>
          </a:xfrm>
          <a:prstGeom prst="rect">
            <a:avLst/>
          </a:prstGeom>
          <a:noFill/>
          <a:ln>
            <a:noFill/>
          </a:ln>
        </p:spPr>
      </p:pic>
      <p:sp>
        <p:nvSpPr>
          <p:cNvPr id="1085" name="Google Shape;1085;p64"/>
          <p:cNvSpPr txBox="1"/>
          <p:nvPr>
            <p:ph type="title"/>
          </p:nvPr>
        </p:nvSpPr>
        <p:spPr>
          <a:xfrm>
            <a:off x="4556297" y="11509288"/>
            <a:ext cx="19211700" cy="1192800"/>
          </a:xfrm>
          <a:prstGeom prst="rect">
            <a:avLst/>
          </a:prstGeom>
          <a:noFill/>
          <a:ln>
            <a:noFill/>
          </a:ln>
        </p:spPr>
        <p:txBody>
          <a:bodyPr anchorCtr="0" anchor="t" bIns="91375" lIns="182825" spcFirstLastPara="1" rIns="182825" wrap="square" tIns="91375">
            <a:noAutofit/>
          </a:bodyPr>
          <a:lstStyle>
            <a:lvl1pPr lvl="0" marR="0" rtl="0" algn="l">
              <a:lnSpc>
                <a:spcPct val="90000"/>
              </a:lnSpc>
              <a:spcBef>
                <a:spcPts val="0"/>
              </a:spcBef>
              <a:spcAft>
                <a:spcPts val="0"/>
              </a:spcAft>
              <a:buClr>
                <a:schemeClr val="lt1"/>
              </a:buClr>
              <a:buSzPts val="8000"/>
              <a:buFont typeface="Helvetica Neue"/>
              <a:buNone/>
              <a:defRPr b="1" i="0" sz="8000" u="sng" cap="none" strike="noStrike">
                <a:solidFill>
                  <a:schemeClr val="lt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sp>
        <p:nvSpPr>
          <p:cNvPr id="1086" name="Google Shape;1086;p64"/>
          <p:cNvSpPr/>
          <p:nvPr/>
        </p:nvSpPr>
        <p:spPr>
          <a:xfrm>
            <a:off x="0" y="0"/>
            <a:ext cx="24377700" cy="10507200"/>
          </a:xfrm>
          <a:prstGeom prst="rect">
            <a:avLst/>
          </a:prstGeom>
          <a:solidFill>
            <a:schemeClr val="dk1"/>
          </a:solidFill>
          <a:ln cap="flat" cmpd="sng" w="12700">
            <a:solidFill>
              <a:schemeClr val="lt1"/>
            </a:solidFill>
            <a:prstDash val="solid"/>
            <a:miter lim="800000"/>
            <a:headEnd len="sm" w="sm" type="none"/>
            <a:tailEnd len="sm" w="sm" type="none"/>
          </a:ln>
        </p:spPr>
        <p:txBody>
          <a:bodyPr anchorCtr="0" anchor="ctr" bIns="91375" lIns="182825" spcFirstLastPara="1" rIns="182825" wrap="square" tIns="91375">
            <a:noAutofit/>
          </a:bodyPr>
          <a:lstStyle/>
          <a:p>
            <a:pPr indent="0" lvl="0" marL="0" marR="0" rtl="0" algn="ctr">
              <a:spcBef>
                <a:spcPts val="0"/>
              </a:spcBef>
              <a:spcAft>
                <a:spcPts val="0"/>
              </a:spcAft>
              <a:buNone/>
            </a:pPr>
            <a:r>
              <a:t/>
            </a:r>
            <a:endParaRPr sz="3600">
              <a:solidFill>
                <a:srgbClr val="FFFFFF"/>
              </a:solidFill>
              <a:latin typeface="Arial"/>
              <a:ea typeface="Arial"/>
              <a:cs typeface="Arial"/>
              <a:sym typeface="Arial"/>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spTree>
      <p:nvGrpSpPr>
        <p:cNvPr id="1087" name="Shape 1087"/>
        <p:cNvGrpSpPr/>
        <p:nvPr/>
      </p:nvGrpSpPr>
      <p:grpSpPr>
        <a:xfrm>
          <a:off x="0" y="0"/>
          <a:ext cx="0" cy="0"/>
          <a:chOff x="0" y="0"/>
          <a:chExt cx="0" cy="0"/>
        </a:xfrm>
      </p:grpSpPr>
      <p:cxnSp>
        <p:nvCxnSpPr>
          <p:cNvPr id="1088" name="Google Shape;1088;p65"/>
          <p:cNvCxnSpPr/>
          <p:nvPr/>
        </p:nvCxnSpPr>
        <p:spPr>
          <a:xfrm>
            <a:off x="-61486" y="3441450"/>
            <a:ext cx="14215200" cy="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cxnSp>
        <p:nvCxnSpPr>
          <p:cNvPr id="1089" name="Google Shape;1089;p65"/>
          <p:cNvCxnSpPr/>
          <p:nvPr/>
        </p:nvCxnSpPr>
        <p:spPr>
          <a:xfrm rot="10800000">
            <a:off x="4036449" y="138"/>
            <a:ext cx="0" cy="361140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cxnSp>
        <p:nvCxnSpPr>
          <p:cNvPr id="1090" name="Google Shape;1090;p65"/>
          <p:cNvCxnSpPr/>
          <p:nvPr/>
        </p:nvCxnSpPr>
        <p:spPr>
          <a:xfrm rot="10800000">
            <a:off x="5318545" y="138"/>
            <a:ext cx="0" cy="361140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cxnSp>
        <p:nvCxnSpPr>
          <p:cNvPr id="1091" name="Google Shape;1091;p65"/>
          <p:cNvCxnSpPr/>
          <p:nvPr/>
        </p:nvCxnSpPr>
        <p:spPr>
          <a:xfrm rot="10800000">
            <a:off x="8441597" y="138"/>
            <a:ext cx="0" cy="361140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cxnSp>
        <p:nvCxnSpPr>
          <p:cNvPr id="1092" name="Google Shape;1092;p65"/>
          <p:cNvCxnSpPr/>
          <p:nvPr/>
        </p:nvCxnSpPr>
        <p:spPr>
          <a:xfrm rot="10800000">
            <a:off x="14216534" y="180"/>
            <a:ext cx="0" cy="508080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cxnSp>
        <p:nvCxnSpPr>
          <p:cNvPr id="1093" name="Google Shape;1093;p65"/>
          <p:cNvCxnSpPr/>
          <p:nvPr/>
        </p:nvCxnSpPr>
        <p:spPr>
          <a:xfrm>
            <a:off x="11528251" y="1359398"/>
            <a:ext cx="2722800" cy="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cxnSp>
        <p:nvCxnSpPr>
          <p:cNvPr id="1094" name="Google Shape;1094;p65"/>
          <p:cNvCxnSpPr/>
          <p:nvPr/>
        </p:nvCxnSpPr>
        <p:spPr>
          <a:xfrm rot="10800000">
            <a:off x="11530790" y="682002"/>
            <a:ext cx="0" cy="677400"/>
          </a:xfrm>
          <a:prstGeom prst="straightConnector1">
            <a:avLst/>
          </a:prstGeom>
          <a:noFill/>
          <a:ln cap="flat" cmpd="sng" w="50800">
            <a:solidFill>
              <a:srgbClr val="45E4FC"/>
            </a:solidFill>
            <a:prstDash val="solid"/>
            <a:round/>
            <a:headEnd len="sm" w="sm" type="none"/>
            <a:tailEnd len="sm" w="sm" type="none"/>
          </a:ln>
        </p:spPr>
      </p:cxnSp>
      <p:cxnSp>
        <p:nvCxnSpPr>
          <p:cNvPr id="1095" name="Google Shape;1095;p65"/>
          <p:cNvCxnSpPr>
            <a:stCxn id="1096" idx="0"/>
            <a:endCxn id="1097" idx="0"/>
          </p:cNvCxnSpPr>
          <p:nvPr/>
        </p:nvCxnSpPr>
        <p:spPr>
          <a:xfrm>
            <a:off x="8439194" y="2498642"/>
            <a:ext cx="7040700" cy="4830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cxnSp>
        <p:nvCxnSpPr>
          <p:cNvPr id="1098" name="Google Shape;1098;p65"/>
          <p:cNvCxnSpPr/>
          <p:nvPr/>
        </p:nvCxnSpPr>
        <p:spPr>
          <a:xfrm rot="10800000">
            <a:off x="15066877" y="4445466"/>
            <a:ext cx="0" cy="677400"/>
          </a:xfrm>
          <a:prstGeom prst="straightConnector1">
            <a:avLst/>
          </a:prstGeom>
          <a:noFill/>
          <a:ln cap="flat" cmpd="sng" w="50800">
            <a:solidFill>
              <a:srgbClr val="45E4FC"/>
            </a:solidFill>
            <a:prstDash val="solid"/>
            <a:round/>
            <a:headEnd len="sm" w="sm" type="none"/>
            <a:tailEnd len="sm" w="sm" type="none"/>
          </a:ln>
        </p:spPr>
      </p:cxnSp>
      <p:cxnSp>
        <p:nvCxnSpPr>
          <p:cNvPr id="1099" name="Google Shape;1099;p65"/>
          <p:cNvCxnSpPr/>
          <p:nvPr/>
        </p:nvCxnSpPr>
        <p:spPr>
          <a:xfrm>
            <a:off x="7105815" y="5486400"/>
            <a:ext cx="2671800" cy="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cxnSp>
        <p:nvCxnSpPr>
          <p:cNvPr id="1100" name="Google Shape;1100;p65"/>
          <p:cNvCxnSpPr/>
          <p:nvPr/>
        </p:nvCxnSpPr>
        <p:spPr>
          <a:xfrm rot="10800000">
            <a:off x="2149056" y="6459408"/>
            <a:ext cx="0" cy="206280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sp>
        <p:nvSpPr>
          <p:cNvPr id="1101" name="Google Shape;1101;p65"/>
          <p:cNvSpPr/>
          <p:nvPr/>
        </p:nvSpPr>
        <p:spPr>
          <a:xfrm>
            <a:off x="3841147" y="3260642"/>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02" name="Google Shape;1102;p65"/>
          <p:cNvSpPr/>
          <p:nvPr/>
        </p:nvSpPr>
        <p:spPr>
          <a:xfrm>
            <a:off x="5123242" y="3260642"/>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03" name="Google Shape;1103;p65"/>
          <p:cNvSpPr/>
          <p:nvPr/>
        </p:nvSpPr>
        <p:spPr>
          <a:xfrm>
            <a:off x="8246294" y="3260642"/>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04" name="Google Shape;1104;p65"/>
          <p:cNvSpPr/>
          <p:nvPr/>
        </p:nvSpPr>
        <p:spPr>
          <a:xfrm>
            <a:off x="11335489" y="692454"/>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05" name="Google Shape;1105;p65"/>
          <p:cNvSpPr/>
          <p:nvPr/>
        </p:nvSpPr>
        <p:spPr>
          <a:xfrm>
            <a:off x="11335489" y="1166584"/>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06" name="Google Shape;1106;p65"/>
          <p:cNvSpPr/>
          <p:nvPr/>
        </p:nvSpPr>
        <p:spPr>
          <a:xfrm>
            <a:off x="14021224" y="1166584"/>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07" name="Google Shape;1107;p65"/>
          <p:cNvSpPr/>
          <p:nvPr/>
        </p:nvSpPr>
        <p:spPr>
          <a:xfrm>
            <a:off x="6877998" y="5293584"/>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08" name="Google Shape;1108;p65"/>
          <p:cNvSpPr/>
          <p:nvPr/>
        </p:nvSpPr>
        <p:spPr>
          <a:xfrm>
            <a:off x="1953667" y="8594312"/>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09" name="Google Shape;1109;p65"/>
          <p:cNvSpPr/>
          <p:nvPr/>
        </p:nvSpPr>
        <p:spPr>
          <a:xfrm>
            <a:off x="14871575" y="4848512"/>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097" name="Google Shape;1097;p65"/>
          <p:cNvSpPr/>
          <p:nvPr/>
        </p:nvSpPr>
        <p:spPr>
          <a:xfrm>
            <a:off x="15286962" y="2546828"/>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10" name="Google Shape;1110;p65"/>
          <p:cNvSpPr/>
          <p:nvPr/>
        </p:nvSpPr>
        <p:spPr>
          <a:xfrm>
            <a:off x="14021224" y="3275468"/>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cxnSp>
        <p:nvCxnSpPr>
          <p:cNvPr id="1111" name="Google Shape;1111;p65"/>
          <p:cNvCxnSpPr/>
          <p:nvPr/>
        </p:nvCxnSpPr>
        <p:spPr>
          <a:xfrm>
            <a:off x="15058862" y="4465614"/>
            <a:ext cx="9337800" cy="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cxnSp>
        <p:nvCxnSpPr>
          <p:cNvPr id="1112" name="Google Shape;1112;p65"/>
          <p:cNvCxnSpPr>
            <a:stCxn id="1113" idx="6"/>
          </p:cNvCxnSpPr>
          <p:nvPr/>
        </p:nvCxnSpPr>
        <p:spPr>
          <a:xfrm>
            <a:off x="14694584" y="6474124"/>
            <a:ext cx="7526700" cy="960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sp>
        <p:nvSpPr>
          <p:cNvPr id="1114" name="Google Shape;1114;p65"/>
          <p:cNvSpPr/>
          <p:nvPr/>
        </p:nvSpPr>
        <p:spPr>
          <a:xfrm>
            <a:off x="16427335" y="6299334"/>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15" name="Google Shape;1115;p65"/>
          <p:cNvSpPr/>
          <p:nvPr/>
        </p:nvSpPr>
        <p:spPr>
          <a:xfrm>
            <a:off x="19534690" y="4272800"/>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cxnSp>
        <p:nvCxnSpPr>
          <p:cNvPr id="1116" name="Google Shape;1116;p65"/>
          <p:cNvCxnSpPr>
            <a:stCxn id="1117" idx="0"/>
            <a:endCxn id="1118" idx="0"/>
          </p:cNvCxnSpPr>
          <p:nvPr/>
        </p:nvCxnSpPr>
        <p:spPr>
          <a:xfrm rot="10800000">
            <a:off x="22059399" y="6290610"/>
            <a:ext cx="0" cy="230370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sp>
        <p:nvSpPr>
          <p:cNvPr id="1118" name="Google Shape;1118;p65"/>
          <p:cNvSpPr/>
          <p:nvPr/>
        </p:nvSpPr>
        <p:spPr>
          <a:xfrm>
            <a:off x="21866499" y="6290718"/>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17" name="Google Shape;1117;p65"/>
          <p:cNvSpPr/>
          <p:nvPr/>
        </p:nvSpPr>
        <p:spPr>
          <a:xfrm>
            <a:off x="21866499" y="8594310"/>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096" name="Google Shape;1096;p65"/>
          <p:cNvSpPr/>
          <p:nvPr/>
        </p:nvSpPr>
        <p:spPr>
          <a:xfrm>
            <a:off x="8246294" y="2498642"/>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13" name="Google Shape;1113;p65"/>
          <p:cNvSpPr/>
          <p:nvPr/>
        </p:nvSpPr>
        <p:spPr>
          <a:xfrm>
            <a:off x="9683384" y="3967924"/>
            <a:ext cx="5011200" cy="5012400"/>
          </a:xfrm>
          <a:prstGeom prst="ellipse">
            <a:avLst/>
          </a:prstGeom>
          <a:noFill/>
          <a:ln cap="flat" cmpd="sng" w="50800">
            <a:solidFill>
              <a:srgbClr val="FFFFFF"/>
            </a:solidFill>
            <a:prstDash val="solid"/>
            <a:round/>
            <a:headEnd len="sm" w="sm" type="none"/>
            <a:tailEnd len="sm" w="sm" type="none"/>
          </a:ln>
          <a:effectLst>
            <a:outerShdw blurRad="76200" rotWithShape="0" dir="5400000" dist="38100">
              <a:srgbClr val="000000">
                <a:alpha val="3412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5600"/>
              <a:buFont typeface="Arial"/>
              <a:buNone/>
            </a:pPr>
            <a:r>
              <a:t/>
            </a:r>
            <a:endParaRPr sz="2800">
              <a:solidFill>
                <a:srgbClr val="000000"/>
              </a:solidFill>
              <a:latin typeface="Arial"/>
              <a:ea typeface="Arial"/>
              <a:cs typeface="Arial"/>
              <a:sym typeface="Arial"/>
            </a:endParaRPr>
          </a:p>
        </p:txBody>
      </p:sp>
      <p:pic>
        <p:nvPicPr>
          <p:cNvPr descr="Google Shape;802;p192" id="1119" name="Google Shape;1119;p65"/>
          <p:cNvPicPr preferRelativeResize="0"/>
          <p:nvPr/>
        </p:nvPicPr>
        <p:blipFill rotWithShape="1">
          <a:blip r:embed="rId2">
            <a:alphaModFix/>
          </a:blip>
          <a:srcRect b="8113" l="0" r="0" t="0"/>
          <a:stretch/>
        </p:blipFill>
        <p:spPr>
          <a:xfrm>
            <a:off x="10412880" y="4901692"/>
            <a:ext cx="3528485" cy="3270913"/>
          </a:xfrm>
          <a:prstGeom prst="rect">
            <a:avLst/>
          </a:prstGeom>
          <a:noFill/>
          <a:ln>
            <a:noFill/>
          </a:ln>
        </p:spPr>
      </p:pic>
      <p:sp>
        <p:nvSpPr>
          <p:cNvPr id="1120" name="Google Shape;1120;p65"/>
          <p:cNvSpPr txBox="1"/>
          <p:nvPr>
            <p:ph type="title"/>
          </p:nvPr>
        </p:nvSpPr>
        <p:spPr>
          <a:xfrm>
            <a:off x="1675963" y="9592914"/>
            <a:ext cx="21025800" cy="11928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lt1"/>
              </a:buClr>
              <a:buSzPts val="6800"/>
              <a:buFont typeface="Arial"/>
              <a:buNone/>
              <a:defRPr b="1" i="0" sz="6800" u="none" cap="none" strike="noStrike">
                <a:solidFill>
                  <a:schemeClr val="lt1"/>
                </a:solidFill>
                <a:latin typeface="Arial"/>
                <a:ea typeface="Arial"/>
                <a:cs typeface="Arial"/>
                <a:sym typeface="Arial"/>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cxnSp>
        <p:nvCxnSpPr>
          <p:cNvPr id="1121" name="Google Shape;1121;p65"/>
          <p:cNvCxnSpPr>
            <a:endCxn id="1122" idx="6"/>
          </p:cNvCxnSpPr>
          <p:nvPr/>
        </p:nvCxnSpPr>
        <p:spPr>
          <a:xfrm>
            <a:off x="2148798" y="6483318"/>
            <a:ext cx="5115000" cy="900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sp>
        <p:nvSpPr>
          <p:cNvPr id="1123" name="Google Shape;1123;p65"/>
          <p:cNvSpPr/>
          <p:nvPr/>
        </p:nvSpPr>
        <p:spPr>
          <a:xfrm>
            <a:off x="1953751" y="6299418"/>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22" name="Google Shape;1122;p65"/>
          <p:cNvSpPr/>
          <p:nvPr/>
        </p:nvSpPr>
        <p:spPr>
          <a:xfrm>
            <a:off x="6877998" y="6299418"/>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24" name="Google Shape;1124;p65"/>
          <p:cNvSpPr/>
          <p:nvPr/>
        </p:nvSpPr>
        <p:spPr>
          <a:xfrm>
            <a:off x="14871575" y="4272800"/>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k_Titled_Content">
  <p:cSld name="Blk_Titled_Content">
    <p:spTree>
      <p:nvGrpSpPr>
        <p:cNvPr id="1125" name="Shape 1125"/>
        <p:cNvGrpSpPr/>
        <p:nvPr/>
      </p:nvGrpSpPr>
      <p:grpSpPr>
        <a:xfrm>
          <a:off x="0" y="0"/>
          <a:ext cx="0" cy="0"/>
          <a:chOff x="0" y="0"/>
          <a:chExt cx="0" cy="0"/>
        </a:xfrm>
      </p:grpSpPr>
      <p:cxnSp>
        <p:nvCxnSpPr>
          <p:cNvPr id="1126" name="Google Shape;1126;p66"/>
          <p:cNvCxnSpPr/>
          <p:nvPr/>
        </p:nvCxnSpPr>
        <p:spPr>
          <a:xfrm>
            <a:off x="1249796" y="1798686"/>
            <a:ext cx="21099000" cy="67200"/>
          </a:xfrm>
          <a:prstGeom prst="straightConnector1">
            <a:avLst/>
          </a:prstGeom>
          <a:noFill/>
          <a:ln cap="flat" cmpd="sng" w="38100">
            <a:solidFill>
              <a:schemeClr val="lt1"/>
            </a:solidFill>
            <a:prstDash val="solid"/>
            <a:miter lim="800000"/>
            <a:headEnd len="sm" w="sm" type="none"/>
            <a:tailEnd len="sm" w="sm" type="none"/>
          </a:ln>
        </p:spPr>
      </p:cxnSp>
      <p:grpSp>
        <p:nvGrpSpPr>
          <p:cNvPr id="1127" name="Google Shape;1127;p66"/>
          <p:cNvGrpSpPr/>
          <p:nvPr/>
        </p:nvGrpSpPr>
        <p:grpSpPr>
          <a:xfrm>
            <a:off x="437040" y="5814"/>
            <a:ext cx="23513873" cy="13485748"/>
            <a:chOff x="0" y="-1"/>
            <a:chExt cx="23520930" cy="13485748"/>
          </a:xfrm>
        </p:grpSpPr>
        <p:grpSp>
          <p:nvGrpSpPr>
            <p:cNvPr id="1128" name="Google Shape;1128;p66"/>
            <p:cNvGrpSpPr/>
            <p:nvPr/>
          </p:nvGrpSpPr>
          <p:grpSpPr>
            <a:xfrm>
              <a:off x="0" y="228870"/>
              <a:ext cx="23520930" cy="13256877"/>
              <a:chOff x="0" y="-1"/>
              <a:chExt cx="23520930" cy="13256877"/>
            </a:xfrm>
          </p:grpSpPr>
          <p:sp>
            <p:nvSpPr>
              <p:cNvPr id="1129" name="Google Shape;1129;p66"/>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FFFFFF"/>
                  </a:solidFill>
                  <a:latin typeface="Helvetica Neue"/>
                  <a:ea typeface="Helvetica Neue"/>
                  <a:cs typeface="Helvetica Neue"/>
                  <a:sym typeface="Helvetica Neue"/>
                </a:endParaRPr>
              </a:p>
            </p:txBody>
          </p:sp>
          <p:sp>
            <p:nvSpPr>
              <p:cNvPr id="1130" name="Google Shape;1130;p66"/>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FFFFFF"/>
                  </a:solidFill>
                  <a:latin typeface="Helvetica Neue"/>
                  <a:ea typeface="Helvetica Neue"/>
                  <a:cs typeface="Helvetica Neue"/>
                  <a:sym typeface="Helvetica Neue"/>
                </a:endParaRPr>
              </a:p>
            </p:txBody>
          </p:sp>
          <p:cxnSp>
            <p:nvCxnSpPr>
              <p:cNvPr id="1131" name="Google Shape;1131;p66"/>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32" name="Google Shape;1132;p66"/>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33" name="Google Shape;1133;p66"/>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134" name="Google Shape;1134;p66"/>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135" name="Google Shape;1135;p66"/>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136" name="Google Shape;1136;p66"/>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grpSp>
          <p:nvGrpSpPr>
            <p:cNvPr id="1137" name="Google Shape;1137;p66"/>
            <p:cNvGrpSpPr/>
            <p:nvPr/>
          </p:nvGrpSpPr>
          <p:grpSpPr>
            <a:xfrm>
              <a:off x="20968243" y="-1"/>
              <a:ext cx="1898100" cy="1898100"/>
              <a:chOff x="-1" y="-1"/>
              <a:chExt cx="1898100" cy="1898100"/>
            </a:xfrm>
          </p:grpSpPr>
          <p:sp>
            <p:nvSpPr>
              <p:cNvPr id="1138" name="Google Shape;1138;p66"/>
              <p:cNvSpPr/>
              <p:nvPr/>
            </p:nvSpPr>
            <p:spPr>
              <a:xfrm>
                <a:off x="-1" y="-1"/>
                <a:ext cx="1898100" cy="1898100"/>
              </a:xfrm>
              <a:prstGeom prst="rect">
                <a:avLst/>
              </a:prstGeom>
              <a:solidFill>
                <a:srgbClr val="494949"/>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400"/>
                  <a:buFont typeface="Helvetica Neue"/>
                  <a:buNone/>
                </a:pPr>
                <a:r>
                  <a:t/>
                </a:r>
                <a:endParaRPr sz="3200">
                  <a:solidFill>
                    <a:srgbClr val="FFFFFF"/>
                  </a:solidFill>
                  <a:latin typeface="Helvetica Neue"/>
                  <a:ea typeface="Helvetica Neue"/>
                  <a:cs typeface="Helvetica Neue"/>
                  <a:sym typeface="Helvetica Neue"/>
                </a:endParaRPr>
              </a:p>
            </p:txBody>
          </p:sp>
          <p:pic>
            <p:nvPicPr>
              <p:cNvPr descr="Google Shape;410;p58" id="1139" name="Google Shape;1139;p66"/>
              <p:cNvPicPr preferRelativeResize="0"/>
              <p:nvPr/>
            </p:nvPicPr>
            <p:blipFill rotWithShape="1">
              <a:blip r:embed="rId2">
                <a:alphaModFix/>
              </a:blip>
              <a:srcRect b="0" l="0" r="0" t="0"/>
              <a:stretch/>
            </p:blipFill>
            <p:spPr>
              <a:xfrm>
                <a:off x="438601" y="438683"/>
                <a:ext cx="1016000" cy="1028703"/>
              </a:xfrm>
              <a:prstGeom prst="rect">
                <a:avLst/>
              </a:prstGeom>
              <a:noFill/>
              <a:ln>
                <a:noFill/>
              </a:ln>
            </p:spPr>
          </p:pic>
        </p:grpSp>
      </p:grpSp>
      <p:sp>
        <p:nvSpPr>
          <p:cNvPr id="1140" name="Google Shape;1140;p66"/>
          <p:cNvSpPr txBox="1"/>
          <p:nvPr>
            <p:ph type="title"/>
          </p:nvPr>
        </p:nvSpPr>
        <p:spPr>
          <a:xfrm>
            <a:off x="1129202" y="730252"/>
            <a:ext cx="17033700" cy="1181400"/>
          </a:xfrm>
          <a:prstGeom prst="rect">
            <a:avLst/>
          </a:prstGeom>
          <a:noFill/>
          <a:ln>
            <a:noFill/>
          </a:ln>
        </p:spPr>
        <p:txBody>
          <a:bodyPr anchorCtr="0" anchor="t" bIns="91375" lIns="182825" spcFirstLastPara="1" rIns="182825" wrap="square" tIns="91375">
            <a:noAutofit/>
          </a:bodyPr>
          <a:lstStyle>
            <a:lvl1pPr lvl="0" marR="0" rtl="0" algn="l">
              <a:lnSpc>
                <a:spcPct val="90000"/>
              </a:lnSpc>
              <a:spcBef>
                <a:spcPts val="0"/>
              </a:spcBef>
              <a:spcAft>
                <a:spcPts val="0"/>
              </a:spcAft>
              <a:buClr>
                <a:schemeClr val="lt1"/>
              </a:buClr>
              <a:buSzPts val="6400"/>
              <a:buFont typeface="Helvetica Neue"/>
              <a:buNone/>
              <a:defRPr b="1" i="0" sz="6400" u="none" cap="none" strike="noStrike">
                <a:solidFill>
                  <a:schemeClr val="lt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sp>
        <p:nvSpPr>
          <p:cNvPr id="1141" name="Google Shape;1141;p66"/>
          <p:cNvSpPr txBox="1"/>
          <p:nvPr>
            <p:ph idx="1" type="body"/>
          </p:nvPr>
        </p:nvSpPr>
        <p:spPr>
          <a:xfrm>
            <a:off x="1086553" y="2658754"/>
            <a:ext cx="22211100" cy="7985400"/>
          </a:xfrm>
          <a:prstGeom prst="rect">
            <a:avLst/>
          </a:prstGeom>
          <a:noFill/>
          <a:ln>
            <a:noFill/>
          </a:ln>
        </p:spPr>
        <p:txBody>
          <a:bodyPr anchorCtr="0" anchor="t" bIns="91375" lIns="182825" spcFirstLastPara="1" rIns="182825" wrap="square" tIns="91375">
            <a:noAutofit/>
          </a:bodyPr>
          <a:lstStyle>
            <a:lvl1pPr indent="-685800" lvl="0" marL="457200" marR="0" rtl="0" algn="l">
              <a:lnSpc>
                <a:spcPct val="90000"/>
              </a:lnSpc>
              <a:spcBef>
                <a:spcPts val="2000"/>
              </a:spcBef>
              <a:spcAft>
                <a:spcPts val="0"/>
              </a:spcAft>
              <a:buClr>
                <a:schemeClr val="lt1"/>
              </a:buClr>
              <a:buSzPts val="7200"/>
              <a:buFont typeface="Arial"/>
              <a:buChar char="•"/>
              <a:defRPr b="0" i="0" sz="7200" u="none" cap="none" strike="noStrike">
                <a:solidFill>
                  <a:schemeClr val="lt1"/>
                </a:solidFill>
                <a:latin typeface="Helvetica Neue"/>
                <a:ea typeface="Helvetica Neue"/>
                <a:cs typeface="Helvetica Neue"/>
                <a:sym typeface="Helvetica Neue"/>
              </a:defRPr>
            </a:lvl1pPr>
            <a:lvl2pPr indent="-635000" lvl="1" marL="914400" marR="0" rtl="0" algn="l">
              <a:lnSpc>
                <a:spcPct val="100000"/>
              </a:lnSpc>
              <a:spcBef>
                <a:spcPts val="0"/>
              </a:spcBef>
              <a:spcAft>
                <a:spcPts val="0"/>
              </a:spcAft>
              <a:buClr>
                <a:schemeClr val="lt1"/>
              </a:buClr>
              <a:buSzPts val="6400"/>
              <a:buFont typeface="Arial"/>
              <a:buChar char="•"/>
              <a:defRPr b="0" i="0" sz="6400" u="none" cap="none" strike="noStrike">
                <a:solidFill>
                  <a:schemeClr val="lt1"/>
                </a:solidFill>
                <a:latin typeface="Helvetica Neue"/>
                <a:ea typeface="Helvetica Neue"/>
                <a:cs typeface="Helvetica Neue"/>
                <a:sym typeface="Helvetica Neue"/>
              </a:defRPr>
            </a:lvl2pPr>
            <a:lvl3pPr indent="-571500" lvl="2" marL="1371600" marR="0" rtl="0" algn="l">
              <a:lnSpc>
                <a:spcPct val="90000"/>
              </a:lnSpc>
              <a:spcBef>
                <a:spcPts val="1000"/>
              </a:spcBef>
              <a:spcAft>
                <a:spcPts val="0"/>
              </a:spcAft>
              <a:buClr>
                <a:schemeClr val="lt1"/>
              </a:buClr>
              <a:buSzPts val="5400"/>
              <a:buFont typeface="Arial"/>
              <a:buChar char="•"/>
              <a:defRPr b="0" i="0" sz="5400" u="none" cap="none" strike="noStrike">
                <a:solidFill>
                  <a:schemeClr val="lt1"/>
                </a:solidFill>
                <a:latin typeface="Helvetica Neue"/>
                <a:ea typeface="Helvetica Neue"/>
                <a:cs typeface="Helvetica Neue"/>
                <a:sym typeface="Helvetica Neue"/>
              </a:defRPr>
            </a:lvl3pPr>
            <a:lvl4pPr indent="-381000" lvl="3" marL="1828800" marR="0" rtl="0" algn="l">
              <a:lnSpc>
                <a:spcPct val="90000"/>
              </a:lnSpc>
              <a:spcBef>
                <a:spcPts val="100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4pPr>
            <a:lvl5pPr indent="-342900" lvl="4" marL="2286000" marR="0" rtl="0" algn="l">
              <a:lnSpc>
                <a:spcPct val="90000"/>
              </a:lnSpc>
              <a:spcBef>
                <a:spcPts val="10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5pPr>
            <a:lvl6pPr indent="-457200" lvl="5" marL="2743200" marR="0" rtl="0" algn="l">
              <a:lnSpc>
                <a:spcPct val="90000"/>
              </a:lnSpc>
              <a:spcBef>
                <a:spcPts val="1000"/>
              </a:spcBef>
              <a:spcAft>
                <a:spcPts val="0"/>
              </a:spcAft>
              <a:buClr>
                <a:schemeClr val="lt1"/>
              </a:buClr>
              <a:buSzPts val="3600"/>
              <a:buFont typeface="Arial"/>
              <a:buChar char="•"/>
              <a:defRPr b="0" i="0" sz="3600" u="none" cap="none" strike="noStrike">
                <a:solidFill>
                  <a:schemeClr val="lt1"/>
                </a:solidFill>
                <a:latin typeface="Arial"/>
                <a:ea typeface="Arial"/>
                <a:cs typeface="Arial"/>
                <a:sym typeface="Arial"/>
              </a:defRPr>
            </a:lvl6pPr>
            <a:lvl7pPr indent="-457200" lvl="6" marL="3200400" marR="0" rtl="0" algn="l">
              <a:lnSpc>
                <a:spcPct val="90000"/>
              </a:lnSpc>
              <a:spcBef>
                <a:spcPts val="1000"/>
              </a:spcBef>
              <a:spcAft>
                <a:spcPts val="0"/>
              </a:spcAft>
              <a:buClr>
                <a:schemeClr val="lt1"/>
              </a:buClr>
              <a:buSzPts val="3600"/>
              <a:buFont typeface="Arial"/>
              <a:buChar char="•"/>
              <a:defRPr b="0" i="0" sz="3600" u="none" cap="none" strike="noStrike">
                <a:solidFill>
                  <a:schemeClr val="lt1"/>
                </a:solidFill>
                <a:latin typeface="Arial"/>
                <a:ea typeface="Arial"/>
                <a:cs typeface="Arial"/>
                <a:sym typeface="Arial"/>
              </a:defRPr>
            </a:lvl7pPr>
            <a:lvl8pPr indent="-457200" lvl="7" marL="3657600" marR="0" rtl="0" algn="l">
              <a:lnSpc>
                <a:spcPct val="90000"/>
              </a:lnSpc>
              <a:spcBef>
                <a:spcPts val="1000"/>
              </a:spcBef>
              <a:spcAft>
                <a:spcPts val="0"/>
              </a:spcAft>
              <a:buClr>
                <a:schemeClr val="lt1"/>
              </a:buClr>
              <a:buSzPts val="3600"/>
              <a:buFont typeface="Arial"/>
              <a:buChar char="•"/>
              <a:defRPr b="0" i="0" sz="3600" u="none" cap="none" strike="noStrike">
                <a:solidFill>
                  <a:schemeClr val="lt1"/>
                </a:solidFill>
                <a:latin typeface="Arial"/>
                <a:ea typeface="Arial"/>
                <a:cs typeface="Arial"/>
                <a:sym typeface="Arial"/>
              </a:defRPr>
            </a:lvl8pPr>
            <a:lvl9pPr indent="-457200" lvl="8" marL="4114800" marR="0" rtl="0" algn="l">
              <a:lnSpc>
                <a:spcPct val="90000"/>
              </a:lnSpc>
              <a:spcBef>
                <a:spcPts val="1000"/>
              </a:spcBef>
              <a:spcAft>
                <a:spcPts val="0"/>
              </a:spcAft>
              <a:buClr>
                <a:schemeClr val="lt1"/>
              </a:buClr>
              <a:buSzPts val="3600"/>
              <a:buFont typeface="Arial"/>
              <a:buChar char="•"/>
              <a:defRPr b="0" i="0" sz="3600" u="none" cap="none" strike="noStrike">
                <a:solidFill>
                  <a:schemeClr val="lt1"/>
                </a:solidFill>
                <a:latin typeface="Arial"/>
                <a:ea typeface="Arial"/>
                <a:cs typeface="Arial"/>
                <a:sym typeface="Arial"/>
              </a:defRPr>
            </a:lvl9pPr>
          </a:lstStyl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k_Titled">
  <p:cSld name="Blk_Titled">
    <p:spTree>
      <p:nvGrpSpPr>
        <p:cNvPr id="1142" name="Shape 1142"/>
        <p:cNvGrpSpPr/>
        <p:nvPr/>
      </p:nvGrpSpPr>
      <p:grpSpPr>
        <a:xfrm>
          <a:off x="0" y="0"/>
          <a:ext cx="0" cy="0"/>
          <a:chOff x="0" y="0"/>
          <a:chExt cx="0" cy="0"/>
        </a:xfrm>
      </p:grpSpPr>
      <p:grpSp>
        <p:nvGrpSpPr>
          <p:cNvPr id="1143" name="Google Shape;1143;p67"/>
          <p:cNvGrpSpPr/>
          <p:nvPr/>
        </p:nvGrpSpPr>
        <p:grpSpPr>
          <a:xfrm>
            <a:off x="437040" y="5814"/>
            <a:ext cx="23513873" cy="13485748"/>
            <a:chOff x="0" y="-1"/>
            <a:chExt cx="23520930" cy="13485748"/>
          </a:xfrm>
        </p:grpSpPr>
        <p:grpSp>
          <p:nvGrpSpPr>
            <p:cNvPr id="1144" name="Google Shape;1144;p67"/>
            <p:cNvGrpSpPr/>
            <p:nvPr/>
          </p:nvGrpSpPr>
          <p:grpSpPr>
            <a:xfrm>
              <a:off x="0" y="228870"/>
              <a:ext cx="23520930" cy="13256877"/>
              <a:chOff x="0" y="-1"/>
              <a:chExt cx="23520930" cy="13256877"/>
            </a:xfrm>
          </p:grpSpPr>
          <p:sp>
            <p:nvSpPr>
              <p:cNvPr id="1145" name="Google Shape;1145;p67"/>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FFFFFF"/>
                  </a:solidFill>
                  <a:latin typeface="Helvetica Neue"/>
                  <a:ea typeface="Helvetica Neue"/>
                  <a:cs typeface="Helvetica Neue"/>
                  <a:sym typeface="Helvetica Neue"/>
                </a:endParaRPr>
              </a:p>
            </p:txBody>
          </p:sp>
          <p:sp>
            <p:nvSpPr>
              <p:cNvPr id="1146" name="Google Shape;1146;p67"/>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FFFFFF"/>
                  </a:solidFill>
                  <a:latin typeface="Helvetica Neue"/>
                  <a:ea typeface="Helvetica Neue"/>
                  <a:cs typeface="Helvetica Neue"/>
                  <a:sym typeface="Helvetica Neue"/>
                </a:endParaRPr>
              </a:p>
            </p:txBody>
          </p:sp>
          <p:cxnSp>
            <p:nvCxnSpPr>
              <p:cNvPr id="1147" name="Google Shape;1147;p67"/>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48" name="Google Shape;1148;p67"/>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49" name="Google Shape;1149;p67"/>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150" name="Google Shape;1150;p67"/>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151" name="Google Shape;1151;p67"/>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152" name="Google Shape;1152;p67"/>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grpSp>
          <p:nvGrpSpPr>
            <p:cNvPr id="1153" name="Google Shape;1153;p67"/>
            <p:cNvGrpSpPr/>
            <p:nvPr/>
          </p:nvGrpSpPr>
          <p:grpSpPr>
            <a:xfrm>
              <a:off x="20968243" y="-1"/>
              <a:ext cx="1898100" cy="1898100"/>
              <a:chOff x="-1" y="-1"/>
              <a:chExt cx="1898100" cy="1898100"/>
            </a:xfrm>
          </p:grpSpPr>
          <p:sp>
            <p:nvSpPr>
              <p:cNvPr id="1154" name="Google Shape;1154;p67"/>
              <p:cNvSpPr/>
              <p:nvPr/>
            </p:nvSpPr>
            <p:spPr>
              <a:xfrm>
                <a:off x="-1" y="-1"/>
                <a:ext cx="1898100" cy="1898100"/>
              </a:xfrm>
              <a:prstGeom prst="rect">
                <a:avLst/>
              </a:prstGeom>
              <a:solidFill>
                <a:srgbClr val="494949"/>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400"/>
                  <a:buFont typeface="Helvetica Neue"/>
                  <a:buNone/>
                </a:pPr>
                <a:r>
                  <a:t/>
                </a:r>
                <a:endParaRPr sz="3200">
                  <a:solidFill>
                    <a:srgbClr val="FFFFFF"/>
                  </a:solidFill>
                  <a:latin typeface="Helvetica Neue"/>
                  <a:ea typeface="Helvetica Neue"/>
                  <a:cs typeface="Helvetica Neue"/>
                  <a:sym typeface="Helvetica Neue"/>
                </a:endParaRPr>
              </a:p>
            </p:txBody>
          </p:sp>
          <p:pic>
            <p:nvPicPr>
              <p:cNvPr descr="Google Shape;410;p58" id="1155" name="Google Shape;1155;p67"/>
              <p:cNvPicPr preferRelativeResize="0"/>
              <p:nvPr/>
            </p:nvPicPr>
            <p:blipFill rotWithShape="1">
              <a:blip r:embed="rId2">
                <a:alphaModFix/>
              </a:blip>
              <a:srcRect b="0" l="0" r="0" t="0"/>
              <a:stretch/>
            </p:blipFill>
            <p:spPr>
              <a:xfrm>
                <a:off x="438601" y="438683"/>
                <a:ext cx="1016000" cy="1028703"/>
              </a:xfrm>
              <a:prstGeom prst="rect">
                <a:avLst/>
              </a:prstGeom>
              <a:noFill/>
              <a:ln>
                <a:noFill/>
              </a:ln>
            </p:spPr>
          </p:pic>
        </p:grpSp>
      </p:grpSp>
      <p:sp>
        <p:nvSpPr>
          <p:cNvPr id="1156" name="Google Shape;1156;p67"/>
          <p:cNvSpPr txBox="1"/>
          <p:nvPr>
            <p:ph type="title"/>
          </p:nvPr>
        </p:nvSpPr>
        <p:spPr>
          <a:xfrm>
            <a:off x="1129202" y="730252"/>
            <a:ext cx="20264400" cy="11814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lt1"/>
              </a:buClr>
              <a:buSzPts val="6400"/>
              <a:buFont typeface="Helvetica Neue"/>
              <a:buNone/>
              <a:defRPr b="1" i="0" sz="6400" u="none" cap="none" strike="noStrike">
                <a:solidFill>
                  <a:schemeClr val="lt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k_Base">
  <p:cSld name="Blk_Base">
    <p:spTree>
      <p:nvGrpSpPr>
        <p:cNvPr id="1157" name="Shape 1157"/>
        <p:cNvGrpSpPr/>
        <p:nvPr/>
      </p:nvGrpSpPr>
      <p:grpSpPr>
        <a:xfrm>
          <a:off x="0" y="0"/>
          <a:ext cx="0" cy="0"/>
          <a:chOff x="0" y="0"/>
          <a:chExt cx="0" cy="0"/>
        </a:xfrm>
      </p:grpSpPr>
      <p:grpSp>
        <p:nvGrpSpPr>
          <p:cNvPr id="1158" name="Google Shape;1158;p68"/>
          <p:cNvGrpSpPr/>
          <p:nvPr/>
        </p:nvGrpSpPr>
        <p:grpSpPr>
          <a:xfrm>
            <a:off x="437040" y="5814"/>
            <a:ext cx="23513873" cy="13485748"/>
            <a:chOff x="0" y="-1"/>
            <a:chExt cx="23520930" cy="13485748"/>
          </a:xfrm>
        </p:grpSpPr>
        <p:grpSp>
          <p:nvGrpSpPr>
            <p:cNvPr id="1159" name="Google Shape;1159;p68"/>
            <p:cNvGrpSpPr/>
            <p:nvPr/>
          </p:nvGrpSpPr>
          <p:grpSpPr>
            <a:xfrm>
              <a:off x="0" y="228870"/>
              <a:ext cx="23520930" cy="13256877"/>
              <a:chOff x="0" y="-1"/>
              <a:chExt cx="23520930" cy="13256877"/>
            </a:xfrm>
          </p:grpSpPr>
          <p:sp>
            <p:nvSpPr>
              <p:cNvPr id="1160" name="Google Shape;1160;p68"/>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FFFFFF"/>
                  </a:solidFill>
                  <a:latin typeface="Helvetica Neue"/>
                  <a:ea typeface="Helvetica Neue"/>
                  <a:cs typeface="Helvetica Neue"/>
                  <a:sym typeface="Helvetica Neue"/>
                </a:endParaRPr>
              </a:p>
            </p:txBody>
          </p:sp>
          <p:sp>
            <p:nvSpPr>
              <p:cNvPr id="1161" name="Google Shape;1161;p68"/>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FFFFFF"/>
                  </a:solidFill>
                  <a:latin typeface="Helvetica Neue"/>
                  <a:ea typeface="Helvetica Neue"/>
                  <a:cs typeface="Helvetica Neue"/>
                  <a:sym typeface="Helvetica Neue"/>
                </a:endParaRPr>
              </a:p>
            </p:txBody>
          </p:sp>
          <p:cxnSp>
            <p:nvCxnSpPr>
              <p:cNvPr id="1162" name="Google Shape;1162;p68"/>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63" name="Google Shape;1163;p68"/>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64" name="Google Shape;1164;p68"/>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165" name="Google Shape;1165;p68"/>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166" name="Google Shape;1166;p68"/>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167" name="Google Shape;1167;p68"/>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grpSp>
          <p:nvGrpSpPr>
            <p:cNvPr id="1168" name="Google Shape;1168;p68"/>
            <p:cNvGrpSpPr/>
            <p:nvPr/>
          </p:nvGrpSpPr>
          <p:grpSpPr>
            <a:xfrm>
              <a:off x="20968243" y="-1"/>
              <a:ext cx="1898100" cy="1898100"/>
              <a:chOff x="-1" y="-1"/>
              <a:chExt cx="1898100" cy="1898100"/>
            </a:xfrm>
          </p:grpSpPr>
          <p:sp>
            <p:nvSpPr>
              <p:cNvPr id="1169" name="Google Shape;1169;p68"/>
              <p:cNvSpPr/>
              <p:nvPr/>
            </p:nvSpPr>
            <p:spPr>
              <a:xfrm>
                <a:off x="-1" y="-1"/>
                <a:ext cx="1898100" cy="1898100"/>
              </a:xfrm>
              <a:prstGeom prst="rect">
                <a:avLst/>
              </a:prstGeom>
              <a:solidFill>
                <a:srgbClr val="494949"/>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400"/>
                  <a:buFont typeface="Helvetica Neue"/>
                  <a:buNone/>
                </a:pPr>
                <a:r>
                  <a:t/>
                </a:r>
                <a:endParaRPr sz="3200">
                  <a:solidFill>
                    <a:srgbClr val="FFFFFF"/>
                  </a:solidFill>
                  <a:latin typeface="Helvetica Neue"/>
                  <a:ea typeface="Helvetica Neue"/>
                  <a:cs typeface="Helvetica Neue"/>
                  <a:sym typeface="Helvetica Neue"/>
                </a:endParaRPr>
              </a:p>
            </p:txBody>
          </p:sp>
          <p:pic>
            <p:nvPicPr>
              <p:cNvPr descr="Google Shape;410;p58" id="1170" name="Google Shape;1170;p68"/>
              <p:cNvPicPr preferRelativeResize="0"/>
              <p:nvPr/>
            </p:nvPicPr>
            <p:blipFill rotWithShape="1">
              <a:blip r:embed="rId2">
                <a:alphaModFix/>
              </a:blip>
              <a:srcRect b="0" l="0" r="0" t="0"/>
              <a:stretch/>
            </p:blipFill>
            <p:spPr>
              <a:xfrm>
                <a:off x="438601" y="438683"/>
                <a:ext cx="1016000" cy="1028703"/>
              </a:xfrm>
              <a:prstGeom prst="rect">
                <a:avLst/>
              </a:prstGeom>
              <a:noFill/>
              <a:ln>
                <a:noFill/>
              </a:ln>
            </p:spPr>
          </p:pic>
        </p:grpSp>
      </p:gr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t_Section">
  <p:cSld name="Wht_Section">
    <p:bg>
      <p:bgPr>
        <a:solidFill>
          <a:schemeClr val="lt1"/>
        </a:solidFill>
      </p:bgPr>
    </p:bg>
    <p:spTree>
      <p:nvGrpSpPr>
        <p:cNvPr id="1171" name="Shape 1171"/>
        <p:cNvGrpSpPr/>
        <p:nvPr/>
      </p:nvGrpSpPr>
      <p:grpSpPr>
        <a:xfrm>
          <a:off x="0" y="0"/>
          <a:ext cx="0" cy="0"/>
          <a:chOff x="0" y="0"/>
          <a:chExt cx="0" cy="0"/>
        </a:xfrm>
      </p:grpSpPr>
      <p:sp>
        <p:nvSpPr>
          <p:cNvPr id="1172" name="Google Shape;1172;p69"/>
          <p:cNvSpPr txBox="1"/>
          <p:nvPr>
            <p:ph type="title"/>
          </p:nvPr>
        </p:nvSpPr>
        <p:spPr>
          <a:xfrm>
            <a:off x="1675963" y="5292664"/>
            <a:ext cx="21025800" cy="21936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dk1"/>
              </a:buClr>
              <a:buSzPts val="15000"/>
              <a:buFont typeface="Helvetica Neue"/>
              <a:buNone/>
              <a:defRPr b="1" i="0" sz="15000" u="none" cap="none" strike="noStrike">
                <a:solidFill>
                  <a:schemeClr val="dk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grpSp>
        <p:nvGrpSpPr>
          <p:cNvPr id="1173" name="Google Shape;1173;p69"/>
          <p:cNvGrpSpPr/>
          <p:nvPr/>
        </p:nvGrpSpPr>
        <p:grpSpPr>
          <a:xfrm>
            <a:off x="437040" y="234686"/>
            <a:ext cx="23513873" cy="13256877"/>
            <a:chOff x="0" y="-1"/>
            <a:chExt cx="23520930" cy="13256877"/>
          </a:xfrm>
        </p:grpSpPr>
        <p:sp>
          <p:nvSpPr>
            <p:cNvPr id="1174" name="Google Shape;1174;p69"/>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000000"/>
                </a:solidFill>
                <a:latin typeface="Helvetica Neue"/>
                <a:ea typeface="Helvetica Neue"/>
                <a:cs typeface="Helvetica Neue"/>
                <a:sym typeface="Helvetica Neue"/>
              </a:endParaRPr>
            </a:p>
          </p:txBody>
        </p:sp>
        <p:sp>
          <p:nvSpPr>
            <p:cNvPr id="1175" name="Google Shape;1175;p69"/>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cxnSp>
          <p:nvCxnSpPr>
            <p:cNvPr id="1176" name="Google Shape;1176;p69"/>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77" name="Google Shape;1177;p69"/>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78" name="Google Shape;1178;p69"/>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179" name="Google Shape;1179;p69"/>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180" name="Google Shape;1180;p69"/>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181" name="Google Shape;1181;p69"/>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1182" name="Google Shape;1182;p69"/>
          <p:cNvSpPr/>
          <p:nvPr/>
        </p:nvSpPr>
        <p:spPr>
          <a:xfrm>
            <a:off x="21399827" y="5816"/>
            <a:ext cx="1897800" cy="1898400"/>
          </a:xfrm>
          <a:prstGeom prst="rect">
            <a:avLst/>
          </a:prstGeom>
          <a:solidFill>
            <a:srgbClr val="F3F6F8"/>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000"/>
              <a:buFont typeface="Helvetica Neue"/>
              <a:buNone/>
            </a:pPr>
            <a:r>
              <a:t/>
            </a:r>
            <a:endParaRPr b="1" sz="3000">
              <a:solidFill>
                <a:srgbClr val="000000"/>
              </a:solidFill>
              <a:latin typeface="Helvetica Neue"/>
              <a:ea typeface="Helvetica Neue"/>
              <a:cs typeface="Helvetica Neue"/>
              <a:sym typeface="Helvetica Neue"/>
            </a:endParaRPr>
          </a:p>
        </p:txBody>
      </p:sp>
      <p:pic>
        <p:nvPicPr>
          <p:cNvPr descr="Image" id="1183" name="Google Shape;1183;p69"/>
          <p:cNvPicPr preferRelativeResize="0"/>
          <p:nvPr/>
        </p:nvPicPr>
        <p:blipFill rotWithShape="1">
          <a:blip r:embed="rId2">
            <a:alphaModFix/>
          </a:blip>
          <a:srcRect b="0" l="0" r="0" t="0"/>
          <a:stretch/>
        </p:blipFill>
        <p:spPr>
          <a:xfrm>
            <a:off x="21841267" y="443152"/>
            <a:ext cx="1014825" cy="1023252"/>
          </a:xfrm>
          <a:prstGeom prst="rect">
            <a:avLst/>
          </a:prstGeom>
          <a:noFill/>
          <a:ln>
            <a:noFill/>
          </a:ln>
        </p:spPr>
      </p:pic>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t_Titled_Content">
  <p:cSld name="Wht_Titled_Content">
    <p:bg>
      <p:bgPr>
        <a:solidFill>
          <a:schemeClr val="lt1"/>
        </a:solidFill>
      </p:bgPr>
    </p:bg>
    <p:spTree>
      <p:nvGrpSpPr>
        <p:cNvPr id="1184" name="Shape 1184"/>
        <p:cNvGrpSpPr/>
        <p:nvPr/>
      </p:nvGrpSpPr>
      <p:grpSpPr>
        <a:xfrm>
          <a:off x="0" y="0"/>
          <a:ext cx="0" cy="0"/>
          <a:chOff x="0" y="0"/>
          <a:chExt cx="0" cy="0"/>
        </a:xfrm>
      </p:grpSpPr>
      <p:grpSp>
        <p:nvGrpSpPr>
          <p:cNvPr id="1185" name="Google Shape;1185;p70"/>
          <p:cNvGrpSpPr/>
          <p:nvPr/>
        </p:nvGrpSpPr>
        <p:grpSpPr>
          <a:xfrm>
            <a:off x="437040" y="234686"/>
            <a:ext cx="23513873" cy="13256877"/>
            <a:chOff x="0" y="-1"/>
            <a:chExt cx="23520930" cy="13256877"/>
          </a:xfrm>
        </p:grpSpPr>
        <p:sp>
          <p:nvSpPr>
            <p:cNvPr id="1186" name="Google Shape;1186;p70"/>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000000"/>
                </a:solidFill>
                <a:latin typeface="Helvetica Neue"/>
                <a:ea typeface="Helvetica Neue"/>
                <a:cs typeface="Helvetica Neue"/>
                <a:sym typeface="Helvetica Neue"/>
              </a:endParaRPr>
            </a:p>
          </p:txBody>
        </p:sp>
        <p:sp>
          <p:nvSpPr>
            <p:cNvPr id="1187" name="Google Shape;1187;p70"/>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cxnSp>
          <p:nvCxnSpPr>
            <p:cNvPr id="1188" name="Google Shape;1188;p70"/>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89" name="Google Shape;1189;p70"/>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90" name="Google Shape;1190;p70"/>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191" name="Google Shape;1191;p70"/>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192" name="Google Shape;1192;p70"/>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193" name="Google Shape;1193;p70"/>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1194" name="Google Shape;1194;p70"/>
          <p:cNvSpPr txBox="1"/>
          <p:nvPr>
            <p:ph type="title"/>
          </p:nvPr>
        </p:nvSpPr>
        <p:spPr>
          <a:xfrm>
            <a:off x="1129202" y="730252"/>
            <a:ext cx="17033700" cy="1181400"/>
          </a:xfrm>
          <a:prstGeom prst="rect">
            <a:avLst/>
          </a:prstGeom>
          <a:noFill/>
          <a:ln>
            <a:noFill/>
          </a:ln>
        </p:spPr>
        <p:txBody>
          <a:bodyPr anchorCtr="0" anchor="t" bIns="91375" lIns="182825" spcFirstLastPara="1" rIns="182825" wrap="square" tIns="91375">
            <a:noAutofit/>
          </a:bodyPr>
          <a:lstStyle>
            <a:lvl1pPr lvl="0" marR="0" rtl="0" algn="l">
              <a:lnSpc>
                <a:spcPct val="90000"/>
              </a:lnSpc>
              <a:spcBef>
                <a:spcPts val="0"/>
              </a:spcBef>
              <a:spcAft>
                <a:spcPts val="0"/>
              </a:spcAft>
              <a:buClr>
                <a:schemeClr val="dk1"/>
              </a:buClr>
              <a:buSzPts val="6400"/>
              <a:buFont typeface="Helvetica Neue"/>
              <a:buNone/>
              <a:defRPr b="1" i="0" sz="6400" u="none" cap="none" strike="noStrike">
                <a:solidFill>
                  <a:schemeClr val="dk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cxnSp>
        <p:nvCxnSpPr>
          <p:cNvPr id="1195" name="Google Shape;1195;p70"/>
          <p:cNvCxnSpPr/>
          <p:nvPr/>
        </p:nvCxnSpPr>
        <p:spPr>
          <a:xfrm>
            <a:off x="1354795" y="1853226"/>
            <a:ext cx="21205800" cy="0"/>
          </a:xfrm>
          <a:prstGeom prst="straightConnector1">
            <a:avLst/>
          </a:prstGeom>
          <a:noFill/>
          <a:ln cap="flat" cmpd="sng" w="38100">
            <a:solidFill>
              <a:schemeClr val="dk1"/>
            </a:solidFill>
            <a:prstDash val="solid"/>
            <a:miter lim="800000"/>
            <a:headEnd len="sm" w="sm" type="none"/>
            <a:tailEnd len="sm" w="sm" type="none"/>
          </a:ln>
        </p:spPr>
      </p:cxnSp>
      <p:sp>
        <p:nvSpPr>
          <p:cNvPr id="1196" name="Google Shape;1196;p70"/>
          <p:cNvSpPr txBox="1"/>
          <p:nvPr>
            <p:ph idx="1" type="body"/>
          </p:nvPr>
        </p:nvSpPr>
        <p:spPr>
          <a:xfrm>
            <a:off x="1086553" y="2658754"/>
            <a:ext cx="22211100" cy="7985400"/>
          </a:xfrm>
          <a:prstGeom prst="rect">
            <a:avLst/>
          </a:prstGeom>
          <a:noFill/>
          <a:ln>
            <a:noFill/>
          </a:ln>
        </p:spPr>
        <p:txBody>
          <a:bodyPr anchorCtr="0" anchor="t" bIns="91375" lIns="182825" spcFirstLastPara="1" rIns="182825" wrap="square" tIns="91375">
            <a:noAutofit/>
          </a:bodyPr>
          <a:lstStyle>
            <a:lvl1pPr indent="-685800" lvl="0" marL="457200" marR="0" rtl="0" algn="l">
              <a:lnSpc>
                <a:spcPct val="90000"/>
              </a:lnSpc>
              <a:spcBef>
                <a:spcPts val="2000"/>
              </a:spcBef>
              <a:spcAft>
                <a:spcPts val="0"/>
              </a:spcAft>
              <a:buClr>
                <a:schemeClr val="dk1"/>
              </a:buClr>
              <a:buSzPts val="7200"/>
              <a:buFont typeface="Arial"/>
              <a:buChar char="•"/>
              <a:defRPr b="0" i="0" sz="7200" u="none" cap="none" strike="noStrike">
                <a:solidFill>
                  <a:schemeClr val="dk1"/>
                </a:solidFill>
                <a:latin typeface="Helvetica Neue"/>
                <a:ea typeface="Helvetica Neue"/>
                <a:cs typeface="Helvetica Neue"/>
                <a:sym typeface="Helvetica Neue"/>
              </a:defRPr>
            </a:lvl1pPr>
            <a:lvl2pPr indent="-635000" lvl="1" marL="914400" marR="0" rtl="0" algn="l">
              <a:lnSpc>
                <a:spcPct val="100000"/>
              </a:lnSpc>
              <a:spcBef>
                <a:spcPts val="0"/>
              </a:spcBef>
              <a:spcAft>
                <a:spcPts val="0"/>
              </a:spcAft>
              <a:buClr>
                <a:schemeClr val="dk1"/>
              </a:buClr>
              <a:buSzPts val="6400"/>
              <a:buFont typeface="Arial"/>
              <a:buChar char="•"/>
              <a:defRPr b="0" i="0" sz="6400" u="none" cap="none" strike="noStrike">
                <a:solidFill>
                  <a:schemeClr val="dk1"/>
                </a:solidFill>
                <a:latin typeface="Helvetica Neue"/>
                <a:ea typeface="Helvetica Neue"/>
                <a:cs typeface="Helvetica Neue"/>
                <a:sym typeface="Helvetica Neue"/>
              </a:defRPr>
            </a:lvl2pPr>
            <a:lvl3pPr indent="-571500" lvl="2" marL="1371600" marR="0" rtl="0" algn="l">
              <a:lnSpc>
                <a:spcPct val="90000"/>
              </a:lnSpc>
              <a:spcBef>
                <a:spcPts val="1000"/>
              </a:spcBef>
              <a:spcAft>
                <a:spcPts val="0"/>
              </a:spcAft>
              <a:buClr>
                <a:schemeClr val="dk1"/>
              </a:buClr>
              <a:buSzPts val="5400"/>
              <a:buFont typeface="Arial"/>
              <a:buChar char="•"/>
              <a:defRPr b="0" i="0" sz="5400" u="none" cap="none" strike="noStrike">
                <a:solidFill>
                  <a:schemeClr val="dk1"/>
                </a:solidFill>
                <a:latin typeface="Helvetica Neue"/>
                <a:ea typeface="Helvetica Neue"/>
                <a:cs typeface="Helvetica Neue"/>
                <a:sym typeface="Helvetica Neue"/>
              </a:defRPr>
            </a:lvl3pPr>
            <a:lvl4pPr indent="-381000" lvl="3" marL="1828800" marR="0" rtl="0" algn="l">
              <a:lnSpc>
                <a:spcPct val="90000"/>
              </a:lnSpc>
              <a:spcBef>
                <a:spcPts val="10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4pPr>
            <a:lvl5pPr indent="-342900" lvl="4" marL="2286000" marR="0" rtl="0" algn="l">
              <a:lnSpc>
                <a:spcPct val="90000"/>
              </a:lnSpc>
              <a:spcBef>
                <a:spcPts val="10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457200" lvl="5" marL="27432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6pPr>
            <a:lvl7pPr indent="-457200" lvl="6" marL="32004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7pPr>
            <a:lvl8pPr indent="-457200" lvl="7" marL="36576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8pPr>
            <a:lvl9pPr indent="-457200" lvl="8" marL="41148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9pPr>
          </a:lstStyle>
          <a:p/>
        </p:txBody>
      </p:sp>
      <p:sp>
        <p:nvSpPr>
          <p:cNvPr id="1197" name="Google Shape;1197;p70"/>
          <p:cNvSpPr/>
          <p:nvPr/>
        </p:nvSpPr>
        <p:spPr>
          <a:xfrm>
            <a:off x="21399827" y="5816"/>
            <a:ext cx="1897800" cy="1898400"/>
          </a:xfrm>
          <a:prstGeom prst="rect">
            <a:avLst/>
          </a:prstGeom>
          <a:solidFill>
            <a:srgbClr val="F3F6F8"/>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000"/>
              <a:buFont typeface="Helvetica Neue"/>
              <a:buNone/>
            </a:pPr>
            <a:r>
              <a:t/>
            </a:r>
            <a:endParaRPr b="1" sz="3000">
              <a:solidFill>
                <a:srgbClr val="000000"/>
              </a:solidFill>
              <a:latin typeface="Helvetica Neue"/>
              <a:ea typeface="Helvetica Neue"/>
              <a:cs typeface="Helvetica Neue"/>
              <a:sym typeface="Helvetica Neue"/>
            </a:endParaRPr>
          </a:p>
        </p:txBody>
      </p:sp>
      <p:pic>
        <p:nvPicPr>
          <p:cNvPr descr="Image" id="1198" name="Google Shape;1198;p70"/>
          <p:cNvPicPr preferRelativeResize="0"/>
          <p:nvPr/>
        </p:nvPicPr>
        <p:blipFill rotWithShape="1">
          <a:blip r:embed="rId2">
            <a:alphaModFix/>
          </a:blip>
          <a:srcRect b="0" l="0" r="0" t="0"/>
          <a:stretch/>
        </p:blipFill>
        <p:spPr>
          <a:xfrm>
            <a:off x="21841267" y="443152"/>
            <a:ext cx="1014825" cy="1023252"/>
          </a:xfrm>
          <a:prstGeom prst="rect">
            <a:avLst/>
          </a:prstGeom>
          <a:noFill/>
          <a:ln>
            <a:noFill/>
          </a:ln>
        </p:spPr>
      </p:pic>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Wht_Titled_Content">
  <p:cSld name="1_Wht_Titled_Content">
    <p:bg>
      <p:bgPr>
        <a:solidFill>
          <a:schemeClr val="lt1"/>
        </a:solidFill>
      </p:bgPr>
    </p:bg>
    <p:spTree>
      <p:nvGrpSpPr>
        <p:cNvPr id="1199" name="Shape 1199"/>
        <p:cNvGrpSpPr/>
        <p:nvPr/>
      </p:nvGrpSpPr>
      <p:grpSpPr>
        <a:xfrm>
          <a:off x="0" y="0"/>
          <a:ext cx="0" cy="0"/>
          <a:chOff x="0" y="0"/>
          <a:chExt cx="0" cy="0"/>
        </a:xfrm>
      </p:grpSpPr>
      <p:sp>
        <p:nvSpPr>
          <p:cNvPr id="1200" name="Google Shape;1200;p71"/>
          <p:cNvSpPr/>
          <p:nvPr/>
        </p:nvSpPr>
        <p:spPr>
          <a:xfrm>
            <a:off x="1129204" y="2293258"/>
            <a:ext cx="22211100" cy="10389000"/>
          </a:xfrm>
          <a:prstGeom prst="rect">
            <a:avLst/>
          </a:prstGeom>
          <a:solidFill>
            <a:srgbClr val="F2F2F2"/>
          </a:solidFill>
          <a:ln>
            <a:noFill/>
          </a:ln>
        </p:spPr>
        <p:txBody>
          <a:bodyPr anchorCtr="0" anchor="ctr" bIns="91375" lIns="182825" spcFirstLastPara="1" rIns="182825" wrap="square" tIns="91375">
            <a:noAutofit/>
          </a:bodyPr>
          <a:lstStyle/>
          <a:p>
            <a:pPr indent="0" lvl="0" marL="0" marR="0" rtl="0" algn="ctr">
              <a:spcBef>
                <a:spcPts val="0"/>
              </a:spcBef>
              <a:spcAft>
                <a:spcPts val="0"/>
              </a:spcAft>
              <a:buNone/>
            </a:pPr>
            <a:r>
              <a:t/>
            </a:r>
            <a:endParaRPr sz="3600">
              <a:solidFill>
                <a:srgbClr val="FFFFFF"/>
              </a:solidFill>
              <a:latin typeface="Arial"/>
              <a:ea typeface="Arial"/>
              <a:cs typeface="Arial"/>
              <a:sym typeface="Arial"/>
            </a:endParaRPr>
          </a:p>
        </p:txBody>
      </p:sp>
      <p:grpSp>
        <p:nvGrpSpPr>
          <p:cNvPr id="1201" name="Google Shape;1201;p71"/>
          <p:cNvGrpSpPr/>
          <p:nvPr/>
        </p:nvGrpSpPr>
        <p:grpSpPr>
          <a:xfrm>
            <a:off x="437040" y="234686"/>
            <a:ext cx="23513873" cy="13256877"/>
            <a:chOff x="0" y="-1"/>
            <a:chExt cx="23520930" cy="13256877"/>
          </a:xfrm>
        </p:grpSpPr>
        <p:sp>
          <p:nvSpPr>
            <p:cNvPr id="1202" name="Google Shape;1202;p71"/>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000000"/>
                </a:solidFill>
                <a:latin typeface="Helvetica Neue"/>
                <a:ea typeface="Helvetica Neue"/>
                <a:cs typeface="Helvetica Neue"/>
                <a:sym typeface="Helvetica Neue"/>
              </a:endParaRPr>
            </a:p>
          </p:txBody>
        </p:sp>
        <p:sp>
          <p:nvSpPr>
            <p:cNvPr id="1203" name="Google Shape;1203;p71"/>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cxnSp>
          <p:nvCxnSpPr>
            <p:cNvPr id="1204" name="Google Shape;1204;p71"/>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05" name="Google Shape;1205;p71"/>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06" name="Google Shape;1206;p71"/>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207" name="Google Shape;1207;p71"/>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208" name="Google Shape;1208;p71"/>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209" name="Google Shape;1209;p71"/>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1210" name="Google Shape;1210;p71"/>
          <p:cNvSpPr txBox="1"/>
          <p:nvPr>
            <p:ph type="title"/>
          </p:nvPr>
        </p:nvSpPr>
        <p:spPr>
          <a:xfrm>
            <a:off x="1129202" y="730252"/>
            <a:ext cx="17033700" cy="1181400"/>
          </a:xfrm>
          <a:prstGeom prst="rect">
            <a:avLst/>
          </a:prstGeom>
          <a:noFill/>
          <a:ln>
            <a:noFill/>
          </a:ln>
        </p:spPr>
        <p:txBody>
          <a:bodyPr anchorCtr="0" anchor="t" bIns="91375" lIns="182825" spcFirstLastPara="1" rIns="182825" wrap="square" tIns="91375">
            <a:noAutofit/>
          </a:bodyPr>
          <a:lstStyle>
            <a:lvl1pPr lvl="0" marR="0" rtl="0" algn="l">
              <a:lnSpc>
                <a:spcPct val="90000"/>
              </a:lnSpc>
              <a:spcBef>
                <a:spcPts val="0"/>
              </a:spcBef>
              <a:spcAft>
                <a:spcPts val="0"/>
              </a:spcAft>
              <a:buClr>
                <a:schemeClr val="dk1"/>
              </a:buClr>
              <a:buSzPts val="6400"/>
              <a:buFont typeface="Helvetica Neue"/>
              <a:buNone/>
              <a:defRPr b="1" i="0" sz="6400" u="none" cap="none" strike="noStrike">
                <a:solidFill>
                  <a:schemeClr val="dk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cxnSp>
        <p:nvCxnSpPr>
          <p:cNvPr id="1211" name="Google Shape;1211;p71"/>
          <p:cNvCxnSpPr/>
          <p:nvPr/>
        </p:nvCxnSpPr>
        <p:spPr>
          <a:xfrm>
            <a:off x="1354795" y="1853226"/>
            <a:ext cx="21205800" cy="0"/>
          </a:xfrm>
          <a:prstGeom prst="straightConnector1">
            <a:avLst/>
          </a:prstGeom>
          <a:noFill/>
          <a:ln cap="flat" cmpd="sng" w="38100">
            <a:solidFill>
              <a:schemeClr val="dk1"/>
            </a:solidFill>
            <a:prstDash val="solid"/>
            <a:miter lim="800000"/>
            <a:headEnd len="sm" w="sm" type="none"/>
            <a:tailEnd len="sm" w="sm" type="none"/>
          </a:ln>
        </p:spPr>
      </p:cxnSp>
      <p:sp>
        <p:nvSpPr>
          <p:cNvPr id="1212" name="Google Shape;1212;p71"/>
          <p:cNvSpPr txBox="1"/>
          <p:nvPr>
            <p:ph idx="1" type="body"/>
          </p:nvPr>
        </p:nvSpPr>
        <p:spPr>
          <a:xfrm>
            <a:off x="1123027" y="2658754"/>
            <a:ext cx="22174500" cy="7985400"/>
          </a:xfrm>
          <a:prstGeom prst="rect">
            <a:avLst/>
          </a:prstGeom>
          <a:noFill/>
          <a:ln>
            <a:noFill/>
          </a:ln>
        </p:spPr>
        <p:txBody>
          <a:bodyPr anchorCtr="0" anchor="t" bIns="91375" lIns="182825" spcFirstLastPara="1" rIns="182825" wrap="square" tIns="91375">
            <a:noAutofit/>
          </a:bodyPr>
          <a:lstStyle>
            <a:lvl1pPr indent="-685800" lvl="0" marL="457200" marR="0" rtl="0" algn="l">
              <a:lnSpc>
                <a:spcPct val="90000"/>
              </a:lnSpc>
              <a:spcBef>
                <a:spcPts val="2000"/>
              </a:spcBef>
              <a:spcAft>
                <a:spcPts val="0"/>
              </a:spcAft>
              <a:buClr>
                <a:schemeClr val="dk1"/>
              </a:buClr>
              <a:buSzPts val="7200"/>
              <a:buFont typeface="Arial"/>
              <a:buChar char="•"/>
              <a:defRPr b="0" i="0" sz="7200" u="none" cap="none" strike="noStrike">
                <a:solidFill>
                  <a:schemeClr val="dk1"/>
                </a:solidFill>
                <a:latin typeface="Helvetica Neue"/>
                <a:ea typeface="Helvetica Neue"/>
                <a:cs typeface="Helvetica Neue"/>
                <a:sym typeface="Helvetica Neue"/>
              </a:defRPr>
            </a:lvl1pPr>
            <a:lvl2pPr indent="-635000" lvl="1" marL="914400" marR="0" rtl="0" algn="l">
              <a:lnSpc>
                <a:spcPct val="100000"/>
              </a:lnSpc>
              <a:spcBef>
                <a:spcPts val="0"/>
              </a:spcBef>
              <a:spcAft>
                <a:spcPts val="0"/>
              </a:spcAft>
              <a:buClr>
                <a:schemeClr val="dk1"/>
              </a:buClr>
              <a:buSzPts val="6400"/>
              <a:buFont typeface="Arial"/>
              <a:buChar char="•"/>
              <a:defRPr b="0" i="0" sz="6400" u="none" cap="none" strike="noStrike">
                <a:solidFill>
                  <a:schemeClr val="dk1"/>
                </a:solidFill>
                <a:latin typeface="Helvetica Neue"/>
                <a:ea typeface="Helvetica Neue"/>
                <a:cs typeface="Helvetica Neue"/>
                <a:sym typeface="Helvetica Neue"/>
              </a:defRPr>
            </a:lvl2pPr>
            <a:lvl3pPr indent="-571500" lvl="2" marL="1371600" marR="0" rtl="0" algn="l">
              <a:lnSpc>
                <a:spcPct val="90000"/>
              </a:lnSpc>
              <a:spcBef>
                <a:spcPts val="1000"/>
              </a:spcBef>
              <a:spcAft>
                <a:spcPts val="0"/>
              </a:spcAft>
              <a:buClr>
                <a:schemeClr val="dk1"/>
              </a:buClr>
              <a:buSzPts val="5400"/>
              <a:buFont typeface="Arial"/>
              <a:buChar char="•"/>
              <a:defRPr b="0" i="0" sz="5400" u="none" cap="none" strike="noStrike">
                <a:solidFill>
                  <a:schemeClr val="dk1"/>
                </a:solidFill>
                <a:latin typeface="Helvetica Neue"/>
                <a:ea typeface="Helvetica Neue"/>
                <a:cs typeface="Helvetica Neue"/>
                <a:sym typeface="Helvetica Neue"/>
              </a:defRPr>
            </a:lvl3pPr>
            <a:lvl4pPr indent="-381000" lvl="3" marL="1828800" marR="0" rtl="0" algn="l">
              <a:lnSpc>
                <a:spcPct val="90000"/>
              </a:lnSpc>
              <a:spcBef>
                <a:spcPts val="10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4pPr>
            <a:lvl5pPr indent="-342900" lvl="4" marL="2286000" marR="0" rtl="0" algn="l">
              <a:lnSpc>
                <a:spcPct val="90000"/>
              </a:lnSpc>
              <a:spcBef>
                <a:spcPts val="10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457200" lvl="5" marL="27432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6pPr>
            <a:lvl7pPr indent="-457200" lvl="6" marL="32004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7pPr>
            <a:lvl8pPr indent="-457200" lvl="7" marL="36576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8pPr>
            <a:lvl9pPr indent="-457200" lvl="8" marL="41148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9pPr>
          </a:lstStyle>
          <a:p/>
        </p:txBody>
      </p:sp>
      <p:sp>
        <p:nvSpPr>
          <p:cNvPr id="1213" name="Google Shape;1213;p71"/>
          <p:cNvSpPr/>
          <p:nvPr/>
        </p:nvSpPr>
        <p:spPr>
          <a:xfrm>
            <a:off x="21399827" y="5816"/>
            <a:ext cx="1897800" cy="1898400"/>
          </a:xfrm>
          <a:prstGeom prst="rect">
            <a:avLst/>
          </a:prstGeom>
          <a:solidFill>
            <a:srgbClr val="F3F6F8"/>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000"/>
              <a:buFont typeface="Helvetica Neue"/>
              <a:buNone/>
            </a:pPr>
            <a:r>
              <a:t/>
            </a:r>
            <a:endParaRPr b="1" sz="3000">
              <a:solidFill>
                <a:srgbClr val="000000"/>
              </a:solidFill>
              <a:latin typeface="Helvetica Neue"/>
              <a:ea typeface="Helvetica Neue"/>
              <a:cs typeface="Helvetica Neue"/>
              <a:sym typeface="Helvetica Neue"/>
            </a:endParaRPr>
          </a:p>
        </p:txBody>
      </p:sp>
      <p:pic>
        <p:nvPicPr>
          <p:cNvPr descr="Image" id="1214" name="Google Shape;1214;p71"/>
          <p:cNvPicPr preferRelativeResize="0"/>
          <p:nvPr/>
        </p:nvPicPr>
        <p:blipFill rotWithShape="1">
          <a:blip r:embed="rId2">
            <a:alphaModFix/>
          </a:blip>
          <a:srcRect b="0" l="0" r="0" t="0"/>
          <a:stretch/>
        </p:blipFill>
        <p:spPr>
          <a:xfrm>
            <a:off x="21841267" y="443152"/>
            <a:ext cx="1014825" cy="1023252"/>
          </a:xfrm>
          <a:prstGeom prst="rect">
            <a:avLst/>
          </a:prstGeom>
          <a:noFill/>
          <a:ln>
            <a:noFill/>
          </a:ln>
        </p:spPr>
      </p:pic>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t_Titled">
  <p:cSld name="Wht_Titled">
    <p:bg>
      <p:bgPr>
        <a:solidFill>
          <a:schemeClr val="lt1"/>
        </a:solidFill>
      </p:bgPr>
    </p:bg>
    <p:spTree>
      <p:nvGrpSpPr>
        <p:cNvPr id="1215" name="Shape 1215"/>
        <p:cNvGrpSpPr/>
        <p:nvPr/>
      </p:nvGrpSpPr>
      <p:grpSpPr>
        <a:xfrm>
          <a:off x="0" y="0"/>
          <a:ext cx="0" cy="0"/>
          <a:chOff x="0" y="0"/>
          <a:chExt cx="0" cy="0"/>
        </a:xfrm>
      </p:grpSpPr>
      <p:grpSp>
        <p:nvGrpSpPr>
          <p:cNvPr id="1216" name="Google Shape;1216;p72"/>
          <p:cNvGrpSpPr/>
          <p:nvPr/>
        </p:nvGrpSpPr>
        <p:grpSpPr>
          <a:xfrm>
            <a:off x="437040" y="234686"/>
            <a:ext cx="23513873" cy="13256877"/>
            <a:chOff x="0" y="-1"/>
            <a:chExt cx="23520930" cy="13256877"/>
          </a:xfrm>
        </p:grpSpPr>
        <p:sp>
          <p:nvSpPr>
            <p:cNvPr id="1217" name="Google Shape;1217;p72"/>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000000"/>
                </a:solidFill>
                <a:latin typeface="Helvetica Neue"/>
                <a:ea typeface="Helvetica Neue"/>
                <a:cs typeface="Helvetica Neue"/>
                <a:sym typeface="Helvetica Neue"/>
              </a:endParaRPr>
            </a:p>
          </p:txBody>
        </p:sp>
        <p:sp>
          <p:nvSpPr>
            <p:cNvPr id="1218" name="Google Shape;1218;p72"/>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cxnSp>
          <p:nvCxnSpPr>
            <p:cNvPr id="1219" name="Google Shape;1219;p72"/>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20" name="Google Shape;1220;p72"/>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21" name="Google Shape;1221;p72"/>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222" name="Google Shape;1222;p72"/>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223" name="Google Shape;1223;p72"/>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224" name="Google Shape;1224;p72"/>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1225" name="Google Shape;1225;p72"/>
          <p:cNvSpPr txBox="1"/>
          <p:nvPr>
            <p:ph type="title"/>
          </p:nvPr>
        </p:nvSpPr>
        <p:spPr>
          <a:xfrm>
            <a:off x="1129202" y="730252"/>
            <a:ext cx="22168500" cy="11814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dk1"/>
              </a:buClr>
              <a:buSzPts val="6400"/>
              <a:buFont typeface="Helvetica Neue"/>
              <a:buNone/>
              <a:defRPr b="1" i="0" sz="6400" u="none" cap="none" strike="noStrike">
                <a:solidFill>
                  <a:schemeClr val="dk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sp>
        <p:nvSpPr>
          <p:cNvPr id="1226" name="Google Shape;1226;p72"/>
          <p:cNvSpPr/>
          <p:nvPr/>
        </p:nvSpPr>
        <p:spPr>
          <a:xfrm>
            <a:off x="21399827" y="5816"/>
            <a:ext cx="1897800" cy="1898400"/>
          </a:xfrm>
          <a:prstGeom prst="rect">
            <a:avLst/>
          </a:prstGeom>
          <a:solidFill>
            <a:srgbClr val="F3F6F8"/>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000"/>
              <a:buFont typeface="Helvetica Neue"/>
              <a:buNone/>
            </a:pPr>
            <a:r>
              <a:t/>
            </a:r>
            <a:endParaRPr b="1" sz="3000">
              <a:solidFill>
                <a:srgbClr val="000000"/>
              </a:solidFill>
              <a:latin typeface="Helvetica Neue"/>
              <a:ea typeface="Helvetica Neue"/>
              <a:cs typeface="Helvetica Neue"/>
              <a:sym typeface="Helvetica Neue"/>
            </a:endParaRPr>
          </a:p>
        </p:txBody>
      </p:sp>
      <p:pic>
        <p:nvPicPr>
          <p:cNvPr descr="Image" id="1227" name="Google Shape;1227;p72"/>
          <p:cNvPicPr preferRelativeResize="0"/>
          <p:nvPr/>
        </p:nvPicPr>
        <p:blipFill rotWithShape="1">
          <a:blip r:embed="rId2">
            <a:alphaModFix/>
          </a:blip>
          <a:srcRect b="0" l="0" r="0" t="0"/>
          <a:stretch/>
        </p:blipFill>
        <p:spPr>
          <a:xfrm>
            <a:off x="21841267" y="443152"/>
            <a:ext cx="1014825" cy="1023252"/>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Title Slide: FinTech">
  <p:cSld name="CUSTOM_2_3_1_1_1_1_1_2_1_2_1_1_1_1_2_1_1_1_1_1">
    <p:spTree>
      <p:nvGrpSpPr>
        <p:cNvPr id="58" name="Shape 58"/>
        <p:cNvGrpSpPr/>
        <p:nvPr/>
      </p:nvGrpSpPr>
      <p:grpSpPr>
        <a:xfrm>
          <a:off x="0" y="0"/>
          <a:ext cx="0" cy="0"/>
          <a:chOff x="0" y="0"/>
          <a:chExt cx="0" cy="0"/>
        </a:xfrm>
      </p:grpSpPr>
      <p:pic>
        <p:nvPicPr>
          <p:cNvPr id="59" name="Google Shape;59;p9"/>
          <p:cNvPicPr preferRelativeResize="0"/>
          <p:nvPr/>
        </p:nvPicPr>
        <p:blipFill rotWithShape="1">
          <a:blip r:embed="rId2">
            <a:alphaModFix/>
          </a:blip>
          <a:srcRect b="2498" l="0" r="0" t="2489"/>
          <a:stretch/>
        </p:blipFill>
        <p:spPr>
          <a:xfrm>
            <a:off x="731329" y="733016"/>
            <a:ext cx="22914989" cy="12249981"/>
          </a:xfrm>
          <a:prstGeom prst="rect">
            <a:avLst/>
          </a:prstGeom>
          <a:noFill/>
          <a:ln>
            <a:noFill/>
          </a:ln>
          <a:effectLst>
            <a:outerShdw blurRad="57150" rotWithShape="0" algn="bl" dir="5400000" dist="19050">
              <a:srgbClr val="000000">
                <a:alpha val="50000"/>
              </a:srgbClr>
            </a:outerShdw>
          </a:effectLst>
        </p:spPr>
      </p:pic>
      <p:sp>
        <p:nvSpPr>
          <p:cNvPr id="60" name="Google Shape;60;p9"/>
          <p:cNvSpPr/>
          <p:nvPr/>
        </p:nvSpPr>
        <p:spPr>
          <a:xfrm>
            <a:off x="730210" y="10152267"/>
            <a:ext cx="22917300" cy="2832000"/>
          </a:xfrm>
          <a:prstGeom prst="rect">
            <a:avLst/>
          </a:prstGeom>
          <a:solidFill>
            <a:srgbClr val="00000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pic>
        <p:nvPicPr>
          <p:cNvPr id="61" name="Google Shape;61;p9"/>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rotWithShape="0" algn="bl" dir="5400000" dist="19050">
              <a:srgbClr val="000000">
                <a:alpha val="50000"/>
              </a:srgbClr>
            </a:outerShdw>
          </a:effectLst>
        </p:spPr>
      </p:pic>
      <p:sp>
        <p:nvSpPr>
          <p:cNvPr id="62" name="Google Shape;62;p9"/>
          <p:cNvSpPr txBox="1"/>
          <p:nvPr/>
        </p:nvSpPr>
        <p:spPr>
          <a:xfrm>
            <a:off x="732609" y="10620000"/>
            <a:ext cx="22914900" cy="989700"/>
          </a:xfrm>
          <a:prstGeom prst="rect">
            <a:avLst/>
          </a:prstGeom>
          <a:noFill/>
          <a:ln>
            <a:noFill/>
          </a:ln>
        </p:spPr>
        <p:txBody>
          <a:bodyPr anchorCtr="0" anchor="t" bIns="243750" lIns="243750" spcFirstLastPara="1" rIns="3169325" wrap="square" tIns="243750">
            <a:noAutofit/>
          </a:bodyPr>
          <a:lstStyle/>
          <a:p>
            <a:pPr indent="0" lvl="0" marL="0" rtl="0" algn="r">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FinTech</a:t>
            </a:r>
            <a:endParaRPr sz="4800">
              <a:solidFill>
                <a:srgbClr val="FFFFFF"/>
              </a:solidFill>
              <a:latin typeface="Roboto Medium"/>
              <a:ea typeface="Roboto Medium"/>
              <a:cs typeface="Roboto Medium"/>
              <a:sym typeface="Roboto Medium"/>
            </a:endParaRPr>
          </a:p>
        </p:txBody>
      </p:sp>
      <p:sp>
        <p:nvSpPr>
          <p:cNvPr id="63" name="Google Shape;63;p9"/>
          <p:cNvSpPr txBox="1"/>
          <p:nvPr>
            <p:ph type="title"/>
          </p:nvPr>
        </p:nvSpPr>
        <p:spPr>
          <a:xfrm>
            <a:off x="1401235" y="11519400"/>
            <a:ext cx="22246200" cy="851100"/>
          </a:xfrm>
          <a:prstGeom prst="rect">
            <a:avLst/>
          </a:prstGeom>
          <a:noFill/>
          <a:ln>
            <a:noFill/>
          </a:ln>
        </p:spPr>
        <p:txBody>
          <a:bodyPr anchorCtr="0" anchor="ctr" bIns="0" lIns="0" spcFirstLastPara="1" rIns="3169325" wrap="square" tIns="24325">
            <a:noAutofit/>
          </a:bodyPr>
          <a:lstStyle>
            <a:lvl1pPr lvl="0" rtl="0" algn="r">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4" name="Google Shape;64;p9"/>
          <p:cNvSpPr txBox="1"/>
          <p:nvPr>
            <p:ph idx="2" type="title"/>
          </p:nvPr>
        </p:nvSpPr>
        <p:spPr>
          <a:xfrm>
            <a:off x="731409" y="4876800"/>
            <a:ext cx="22914900" cy="3327900"/>
          </a:xfrm>
          <a:prstGeom prst="rect">
            <a:avLst/>
          </a:prstGeom>
          <a:noFill/>
          <a:ln>
            <a:noFill/>
          </a:ln>
        </p:spPr>
        <p:txBody>
          <a:bodyPr anchorCtr="0" anchor="t" bIns="1219000" lIns="7679600" spcFirstLastPara="1" rIns="1219000" wrap="square" tIns="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5" name="Google Shape;65;p9"/>
          <p:cNvSpPr txBox="1"/>
          <p:nvPr>
            <p:ph idx="3" type="title"/>
          </p:nvPr>
        </p:nvSpPr>
        <p:spPr>
          <a:xfrm>
            <a:off x="1401235" y="9192067"/>
            <a:ext cx="22246200" cy="960000"/>
          </a:xfrm>
          <a:prstGeom prst="rect">
            <a:avLst/>
          </a:prstGeom>
          <a:noFill/>
          <a:ln>
            <a:noFill/>
          </a:ln>
        </p:spPr>
        <p:txBody>
          <a:bodyPr anchorCtr="0" anchor="ctr" bIns="0" lIns="8532925" spcFirstLastPara="1" rIns="731350" wrap="square" tIns="24325">
            <a:noAutofit/>
          </a:bodyPr>
          <a:lstStyle>
            <a:lvl1pPr lvl="0" rtl="0" algn="r">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b="1" sz="3700"/>
            </a:lvl2pPr>
            <a:lvl3pPr lvl="2" rtl="0">
              <a:spcBef>
                <a:spcPts val="0"/>
              </a:spcBef>
              <a:spcAft>
                <a:spcPts val="0"/>
              </a:spcAft>
              <a:buNone/>
              <a:defRPr b="1" sz="3700"/>
            </a:lvl3pPr>
            <a:lvl4pPr lvl="3" rtl="0">
              <a:spcBef>
                <a:spcPts val="0"/>
              </a:spcBef>
              <a:spcAft>
                <a:spcPts val="0"/>
              </a:spcAft>
              <a:buNone/>
              <a:defRPr b="1" sz="3700"/>
            </a:lvl4pPr>
            <a:lvl5pPr lvl="4" rtl="0">
              <a:spcBef>
                <a:spcPts val="0"/>
              </a:spcBef>
              <a:spcAft>
                <a:spcPts val="0"/>
              </a:spcAft>
              <a:buNone/>
              <a:defRPr b="1" sz="3700"/>
            </a:lvl5pPr>
            <a:lvl6pPr lvl="5" rtl="0">
              <a:spcBef>
                <a:spcPts val="0"/>
              </a:spcBef>
              <a:spcAft>
                <a:spcPts val="0"/>
              </a:spcAft>
              <a:buNone/>
              <a:defRPr b="1" sz="3700"/>
            </a:lvl6pPr>
            <a:lvl7pPr lvl="6" rtl="0">
              <a:spcBef>
                <a:spcPts val="0"/>
              </a:spcBef>
              <a:spcAft>
                <a:spcPts val="0"/>
              </a:spcAft>
              <a:buNone/>
              <a:defRPr b="1" sz="3700"/>
            </a:lvl7pPr>
            <a:lvl8pPr lvl="7" rtl="0">
              <a:spcBef>
                <a:spcPts val="0"/>
              </a:spcBef>
              <a:spcAft>
                <a:spcPts val="0"/>
              </a:spcAft>
              <a:buNone/>
              <a:defRPr b="1" sz="3700"/>
            </a:lvl8pPr>
            <a:lvl9pPr lvl="8" rtl="0">
              <a:spcBef>
                <a:spcPts val="0"/>
              </a:spcBef>
              <a:spcAft>
                <a:spcPts val="0"/>
              </a:spcAft>
              <a:buNone/>
              <a:defRPr b="1" sz="3700"/>
            </a:lvl9pPr>
          </a:lstStyle>
          <a:p/>
        </p:txBody>
      </p:sp>
      <p:sp>
        <p:nvSpPr>
          <p:cNvPr id="66" name="Google Shape;66;p9"/>
          <p:cNvSpPr txBox="1"/>
          <p:nvPr/>
        </p:nvSpPr>
        <p:spPr>
          <a:xfrm>
            <a:off x="549990" y="12983333"/>
            <a:ext cx="23096400" cy="495300"/>
          </a:xfrm>
          <a:prstGeom prst="rect">
            <a:avLst/>
          </a:prstGeom>
          <a:noFill/>
          <a:ln>
            <a:noFill/>
          </a:ln>
        </p:spPr>
        <p:txBody>
          <a:bodyPr anchorCtr="0" anchor="ctr" bIns="243750" lIns="243750" spcFirstLastPara="1" rIns="0" wrap="square" tIns="243750">
            <a:noAutofit/>
          </a:bodyPr>
          <a:lstStyle/>
          <a:p>
            <a:pPr indent="0" lvl="0" marL="0" rtl="0" algn="l">
              <a:spcBef>
                <a:spcPts val="0"/>
              </a:spcBef>
              <a:spcAft>
                <a:spcPts val="0"/>
              </a:spcAft>
              <a:buClr>
                <a:schemeClr val="dk1"/>
              </a:buClr>
              <a:buSzPts val="2900"/>
              <a:buFont typeface="Arial"/>
              <a:buNone/>
            </a:pPr>
            <a:r>
              <a:t/>
            </a:r>
            <a:endParaRPr sz="1600">
              <a:solidFill>
                <a:schemeClr val="dk1"/>
              </a:solidFill>
            </a:endParaRPr>
          </a:p>
          <a:p>
            <a:pPr indent="0" lvl="0" marL="0" rtl="0" algn="l">
              <a:spcBef>
                <a:spcPts val="0"/>
              </a:spcBef>
              <a:spcAft>
                <a:spcPts val="0"/>
              </a:spcAft>
              <a:buNone/>
            </a:pPr>
            <a:r>
              <a:rPr lang="en-US" sz="1600">
                <a:solidFill>
                  <a:schemeClr val="dk1"/>
                </a:solidFill>
              </a:rPr>
              <a:t>© 2019 Trilogy Education Services, Inc. </a:t>
            </a:r>
            <a:endParaRPr sz="1600"/>
          </a:p>
        </p:txBody>
      </p:sp>
      <p:pic>
        <p:nvPicPr>
          <p:cNvPr id="67" name="Google Shape;67;p9"/>
          <p:cNvPicPr preferRelativeResize="0"/>
          <p:nvPr/>
        </p:nvPicPr>
        <p:blipFill>
          <a:blip r:embed="rId4">
            <a:alphaModFix/>
          </a:blip>
          <a:stretch>
            <a:fillRect/>
          </a:stretch>
        </p:blipFill>
        <p:spPr>
          <a:xfrm>
            <a:off x="2436032" y="2786733"/>
            <a:ext cx="6212583" cy="6212583"/>
          </a:xfrm>
          <a:prstGeom prst="rect">
            <a:avLst/>
          </a:prstGeom>
          <a:noFill/>
          <a:ln>
            <a:noFill/>
          </a:ln>
        </p:spPr>
      </p:pic>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Wht_Titled">
  <p:cSld name="1_Wht_Titled">
    <p:bg>
      <p:bgPr>
        <a:solidFill>
          <a:schemeClr val="lt1"/>
        </a:solidFill>
      </p:bgPr>
    </p:bg>
    <p:spTree>
      <p:nvGrpSpPr>
        <p:cNvPr id="1228" name="Shape 1228"/>
        <p:cNvGrpSpPr/>
        <p:nvPr/>
      </p:nvGrpSpPr>
      <p:grpSpPr>
        <a:xfrm>
          <a:off x="0" y="0"/>
          <a:ext cx="0" cy="0"/>
          <a:chOff x="0" y="0"/>
          <a:chExt cx="0" cy="0"/>
        </a:xfrm>
      </p:grpSpPr>
      <p:grpSp>
        <p:nvGrpSpPr>
          <p:cNvPr id="1229" name="Google Shape;1229;p73"/>
          <p:cNvGrpSpPr/>
          <p:nvPr/>
        </p:nvGrpSpPr>
        <p:grpSpPr>
          <a:xfrm>
            <a:off x="437040" y="234686"/>
            <a:ext cx="23513873" cy="13256877"/>
            <a:chOff x="0" y="-1"/>
            <a:chExt cx="23520930" cy="13256877"/>
          </a:xfrm>
        </p:grpSpPr>
        <p:sp>
          <p:nvSpPr>
            <p:cNvPr id="1230" name="Google Shape;1230;p73"/>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000000"/>
                </a:solidFill>
                <a:latin typeface="Helvetica Neue"/>
                <a:ea typeface="Helvetica Neue"/>
                <a:cs typeface="Helvetica Neue"/>
                <a:sym typeface="Helvetica Neue"/>
              </a:endParaRPr>
            </a:p>
          </p:txBody>
        </p:sp>
        <p:sp>
          <p:nvSpPr>
            <p:cNvPr id="1231" name="Google Shape;1231;p73"/>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cxnSp>
          <p:nvCxnSpPr>
            <p:cNvPr id="1232" name="Google Shape;1232;p73"/>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33" name="Google Shape;1233;p73"/>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34" name="Google Shape;1234;p73"/>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235" name="Google Shape;1235;p73"/>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236" name="Google Shape;1236;p73"/>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237" name="Google Shape;1237;p73"/>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1238" name="Google Shape;1238;p73"/>
          <p:cNvSpPr txBox="1"/>
          <p:nvPr>
            <p:ph type="title"/>
          </p:nvPr>
        </p:nvSpPr>
        <p:spPr>
          <a:xfrm>
            <a:off x="1129202" y="12160790"/>
            <a:ext cx="22168500" cy="7434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dk1"/>
              </a:buClr>
              <a:buSzPts val="6400"/>
              <a:buFont typeface="Helvetica Neue"/>
              <a:buNone/>
              <a:defRPr b="1" i="0" sz="6400" u="none" cap="none" strike="noStrike">
                <a:solidFill>
                  <a:schemeClr val="dk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sp>
        <p:nvSpPr>
          <p:cNvPr id="1239" name="Google Shape;1239;p73"/>
          <p:cNvSpPr/>
          <p:nvPr/>
        </p:nvSpPr>
        <p:spPr>
          <a:xfrm>
            <a:off x="21399827" y="5816"/>
            <a:ext cx="1897800" cy="1898400"/>
          </a:xfrm>
          <a:prstGeom prst="rect">
            <a:avLst/>
          </a:prstGeom>
          <a:solidFill>
            <a:srgbClr val="F3F6F8"/>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000"/>
              <a:buFont typeface="Helvetica Neue"/>
              <a:buNone/>
            </a:pPr>
            <a:r>
              <a:t/>
            </a:r>
            <a:endParaRPr b="1" sz="3000">
              <a:solidFill>
                <a:srgbClr val="000000"/>
              </a:solidFill>
              <a:latin typeface="Helvetica Neue"/>
              <a:ea typeface="Helvetica Neue"/>
              <a:cs typeface="Helvetica Neue"/>
              <a:sym typeface="Helvetica Neue"/>
            </a:endParaRPr>
          </a:p>
        </p:txBody>
      </p:sp>
      <p:pic>
        <p:nvPicPr>
          <p:cNvPr descr="Image" id="1240" name="Google Shape;1240;p73"/>
          <p:cNvPicPr preferRelativeResize="0"/>
          <p:nvPr/>
        </p:nvPicPr>
        <p:blipFill rotWithShape="1">
          <a:blip r:embed="rId2">
            <a:alphaModFix/>
          </a:blip>
          <a:srcRect b="0" l="0" r="0" t="0"/>
          <a:stretch/>
        </p:blipFill>
        <p:spPr>
          <a:xfrm>
            <a:off x="21841267" y="443152"/>
            <a:ext cx="1014825" cy="1023252"/>
          </a:xfrm>
          <a:prstGeom prst="rect">
            <a:avLst/>
          </a:prstGeom>
          <a:noFill/>
          <a:ln>
            <a:noFill/>
          </a:ln>
        </p:spPr>
      </p:pic>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t_Base">
  <p:cSld name="Wht_Base">
    <p:bg>
      <p:bgPr>
        <a:solidFill>
          <a:schemeClr val="lt1"/>
        </a:solidFill>
      </p:bgPr>
    </p:bg>
    <p:spTree>
      <p:nvGrpSpPr>
        <p:cNvPr id="1241" name="Shape 1241"/>
        <p:cNvGrpSpPr/>
        <p:nvPr/>
      </p:nvGrpSpPr>
      <p:grpSpPr>
        <a:xfrm>
          <a:off x="0" y="0"/>
          <a:ext cx="0" cy="0"/>
          <a:chOff x="0" y="0"/>
          <a:chExt cx="0" cy="0"/>
        </a:xfrm>
      </p:grpSpPr>
      <p:grpSp>
        <p:nvGrpSpPr>
          <p:cNvPr id="1242" name="Google Shape;1242;p74"/>
          <p:cNvGrpSpPr/>
          <p:nvPr/>
        </p:nvGrpSpPr>
        <p:grpSpPr>
          <a:xfrm>
            <a:off x="437040" y="234686"/>
            <a:ext cx="23513873" cy="13256877"/>
            <a:chOff x="0" y="-1"/>
            <a:chExt cx="23520930" cy="13256877"/>
          </a:xfrm>
        </p:grpSpPr>
        <p:sp>
          <p:nvSpPr>
            <p:cNvPr id="1243" name="Google Shape;1243;p74"/>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000000"/>
                </a:solidFill>
                <a:latin typeface="Helvetica Neue"/>
                <a:ea typeface="Helvetica Neue"/>
                <a:cs typeface="Helvetica Neue"/>
                <a:sym typeface="Helvetica Neue"/>
              </a:endParaRPr>
            </a:p>
          </p:txBody>
        </p:sp>
        <p:sp>
          <p:nvSpPr>
            <p:cNvPr id="1244" name="Google Shape;1244;p74"/>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cxnSp>
          <p:nvCxnSpPr>
            <p:cNvPr id="1245" name="Google Shape;1245;p74"/>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46" name="Google Shape;1246;p74"/>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47" name="Google Shape;1247;p74"/>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248" name="Google Shape;1248;p74"/>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249" name="Google Shape;1249;p74"/>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250" name="Google Shape;1250;p74"/>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1251" name="Google Shape;1251;p74"/>
          <p:cNvSpPr/>
          <p:nvPr/>
        </p:nvSpPr>
        <p:spPr>
          <a:xfrm>
            <a:off x="21399827" y="5816"/>
            <a:ext cx="1897800" cy="1898400"/>
          </a:xfrm>
          <a:prstGeom prst="rect">
            <a:avLst/>
          </a:prstGeom>
          <a:solidFill>
            <a:srgbClr val="F3F6F8"/>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000"/>
              <a:buFont typeface="Helvetica Neue"/>
              <a:buNone/>
            </a:pPr>
            <a:r>
              <a:t/>
            </a:r>
            <a:endParaRPr b="1" sz="3000">
              <a:solidFill>
                <a:srgbClr val="000000"/>
              </a:solidFill>
              <a:latin typeface="Helvetica Neue"/>
              <a:ea typeface="Helvetica Neue"/>
              <a:cs typeface="Helvetica Neue"/>
              <a:sym typeface="Helvetica Neue"/>
            </a:endParaRPr>
          </a:p>
        </p:txBody>
      </p:sp>
      <p:pic>
        <p:nvPicPr>
          <p:cNvPr descr="Image" id="1252" name="Google Shape;1252;p74"/>
          <p:cNvPicPr preferRelativeResize="0"/>
          <p:nvPr/>
        </p:nvPicPr>
        <p:blipFill rotWithShape="1">
          <a:blip r:embed="rId2">
            <a:alphaModFix/>
          </a:blip>
          <a:srcRect b="0" l="0" r="0" t="0"/>
          <a:stretch/>
        </p:blipFill>
        <p:spPr>
          <a:xfrm>
            <a:off x="21841267" y="443152"/>
            <a:ext cx="1014825" cy="1023252"/>
          </a:xfrm>
          <a:prstGeom prst="rect">
            <a:avLst/>
          </a:prstGeom>
          <a:noFill/>
          <a:ln>
            <a:noFill/>
          </a:ln>
        </p:spPr>
      </p:pic>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Wht_Base">
  <p:cSld name="1_Wht_Base">
    <p:bg>
      <p:bgPr>
        <a:solidFill>
          <a:schemeClr val="lt1"/>
        </a:solidFill>
      </p:bgPr>
    </p:bg>
    <p:spTree>
      <p:nvGrpSpPr>
        <p:cNvPr id="1253" name="Shape 1253"/>
        <p:cNvGrpSpPr/>
        <p:nvPr/>
      </p:nvGrpSpPr>
      <p:grpSpPr>
        <a:xfrm>
          <a:off x="0" y="0"/>
          <a:ext cx="0" cy="0"/>
          <a:chOff x="0" y="0"/>
          <a:chExt cx="0" cy="0"/>
        </a:xfrm>
      </p:grpSpPr>
      <p:grpSp>
        <p:nvGrpSpPr>
          <p:cNvPr id="1254" name="Google Shape;1254;p75"/>
          <p:cNvGrpSpPr/>
          <p:nvPr/>
        </p:nvGrpSpPr>
        <p:grpSpPr>
          <a:xfrm>
            <a:off x="437040" y="234686"/>
            <a:ext cx="23513873" cy="13256877"/>
            <a:chOff x="0" y="-1"/>
            <a:chExt cx="23520930" cy="13256877"/>
          </a:xfrm>
        </p:grpSpPr>
        <p:sp>
          <p:nvSpPr>
            <p:cNvPr id="1255" name="Google Shape;1255;p75"/>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000000"/>
                </a:solidFill>
                <a:latin typeface="Helvetica Neue"/>
                <a:ea typeface="Helvetica Neue"/>
                <a:cs typeface="Helvetica Neue"/>
                <a:sym typeface="Helvetica Neue"/>
              </a:endParaRPr>
            </a:p>
          </p:txBody>
        </p:sp>
        <p:sp>
          <p:nvSpPr>
            <p:cNvPr id="1256" name="Google Shape;1256;p75"/>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cxnSp>
          <p:nvCxnSpPr>
            <p:cNvPr id="1257" name="Google Shape;1257;p75"/>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58" name="Google Shape;1258;p75"/>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59" name="Google Shape;1259;p75"/>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260" name="Google Shape;1260;p75"/>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261" name="Google Shape;1261;p75"/>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262" name="Google Shape;1262;p75"/>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ite_Blank">
  <p:cSld name="White_Blank">
    <p:bg>
      <p:bgPr>
        <a:solidFill>
          <a:schemeClr val="lt1"/>
        </a:solidFill>
      </p:bgPr>
    </p:bg>
    <p:spTree>
      <p:nvGrpSpPr>
        <p:cNvPr id="1263" name="Shape 1263"/>
        <p:cNvGrpSpPr/>
        <p:nvPr/>
      </p:nvGrpSpPr>
      <p:grpSpPr>
        <a:xfrm>
          <a:off x="0" y="0"/>
          <a:ext cx="0" cy="0"/>
          <a:chOff x="0" y="0"/>
          <a:chExt cx="0" cy="0"/>
        </a:xfrm>
      </p:grpSpPr>
      <p:sp>
        <p:nvSpPr>
          <p:cNvPr id="1264" name="Google Shape;1264;p76"/>
          <p:cNvSpPr txBox="1"/>
          <p:nvPr/>
        </p:nvSpPr>
        <p:spPr>
          <a:xfrm>
            <a:off x="18829919" y="13068866"/>
            <a:ext cx="4572600" cy="4224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White_Blank">
  <p:cSld name="1_White_Blank">
    <p:bg>
      <p:bgPr>
        <a:solidFill>
          <a:schemeClr val="lt1"/>
        </a:solidFill>
      </p:bgPr>
    </p:bg>
    <p:spTree>
      <p:nvGrpSpPr>
        <p:cNvPr id="1265" name="Shape 1265"/>
        <p:cNvGrpSpPr/>
        <p:nvPr/>
      </p:nvGrpSpPr>
      <p:grpSpPr>
        <a:xfrm>
          <a:off x="0" y="0"/>
          <a:ext cx="0" cy="0"/>
          <a:chOff x="0" y="0"/>
          <a:chExt cx="0" cy="0"/>
        </a:xfrm>
      </p:grpSpPr>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ue_Section">
  <p:cSld name="Blue_Section">
    <p:bg>
      <p:bgPr>
        <a:solidFill>
          <a:schemeClr val="dk2"/>
        </a:solidFill>
      </p:bgPr>
    </p:bg>
    <p:spTree>
      <p:nvGrpSpPr>
        <p:cNvPr id="1266" name="Shape 1266"/>
        <p:cNvGrpSpPr/>
        <p:nvPr/>
      </p:nvGrpSpPr>
      <p:grpSpPr>
        <a:xfrm>
          <a:off x="0" y="0"/>
          <a:ext cx="0" cy="0"/>
          <a:chOff x="0" y="0"/>
          <a:chExt cx="0" cy="0"/>
        </a:xfrm>
      </p:grpSpPr>
      <p:sp>
        <p:nvSpPr>
          <p:cNvPr id="1267" name="Google Shape;1267;p78"/>
          <p:cNvSpPr txBox="1"/>
          <p:nvPr>
            <p:ph type="title"/>
          </p:nvPr>
        </p:nvSpPr>
        <p:spPr>
          <a:xfrm>
            <a:off x="1675963" y="5601286"/>
            <a:ext cx="21025800" cy="21936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lt1"/>
              </a:buClr>
              <a:buSzPts val="15000"/>
              <a:buFont typeface="Helvetica Neue"/>
              <a:buNone/>
              <a:defRPr b="1" i="0" sz="15000" u="none" cap="none" strike="noStrike">
                <a:solidFill>
                  <a:schemeClr val="lt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grpSp>
        <p:nvGrpSpPr>
          <p:cNvPr id="1268" name="Google Shape;1268;p78"/>
          <p:cNvGrpSpPr/>
          <p:nvPr/>
        </p:nvGrpSpPr>
        <p:grpSpPr>
          <a:xfrm>
            <a:off x="437040" y="234686"/>
            <a:ext cx="23513873" cy="13256877"/>
            <a:chOff x="0" y="-1"/>
            <a:chExt cx="23520930" cy="13256877"/>
          </a:xfrm>
        </p:grpSpPr>
        <p:sp>
          <p:nvSpPr>
            <p:cNvPr id="1269" name="Google Shape;1269;p78"/>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FFFFFF"/>
                </a:solidFill>
                <a:latin typeface="Helvetica Neue"/>
                <a:ea typeface="Helvetica Neue"/>
                <a:cs typeface="Helvetica Neue"/>
                <a:sym typeface="Helvetica Neue"/>
              </a:endParaRPr>
            </a:p>
          </p:txBody>
        </p:sp>
        <p:sp>
          <p:nvSpPr>
            <p:cNvPr id="1270" name="Google Shape;1270;p78"/>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FFFFFF"/>
                </a:solidFill>
                <a:latin typeface="Helvetica Neue"/>
                <a:ea typeface="Helvetica Neue"/>
                <a:cs typeface="Helvetica Neue"/>
                <a:sym typeface="Helvetica Neue"/>
              </a:endParaRPr>
            </a:p>
          </p:txBody>
        </p:sp>
        <p:cxnSp>
          <p:nvCxnSpPr>
            <p:cNvPr id="1271" name="Google Shape;1271;p78"/>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72" name="Google Shape;1272;p78"/>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73" name="Google Shape;1273;p78"/>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274" name="Google Shape;1274;p78"/>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275" name="Google Shape;1275;p78"/>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276" name="Google Shape;1276;p78"/>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1277" name="Google Shape;1277;p78"/>
          <p:cNvSpPr/>
          <p:nvPr/>
        </p:nvSpPr>
        <p:spPr>
          <a:xfrm>
            <a:off x="21399827" y="5816"/>
            <a:ext cx="1897800" cy="1898400"/>
          </a:xfrm>
          <a:prstGeom prst="rect">
            <a:avLst/>
          </a:prstGeom>
          <a:solidFill>
            <a:srgbClr val="F3F6F8"/>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000"/>
              <a:buFont typeface="Helvetica Neue"/>
              <a:buNone/>
            </a:pPr>
            <a:r>
              <a:t/>
            </a:r>
            <a:endParaRPr b="1" sz="3000">
              <a:solidFill>
                <a:srgbClr val="000000"/>
              </a:solidFill>
              <a:latin typeface="Helvetica Neue"/>
              <a:ea typeface="Helvetica Neue"/>
              <a:cs typeface="Helvetica Neue"/>
              <a:sym typeface="Helvetica Neue"/>
            </a:endParaRPr>
          </a:p>
        </p:txBody>
      </p:sp>
      <p:pic>
        <p:nvPicPr>
          <p:cNvPr descr="Image" id="1278" name="Google Shape;1278;p78"/>
          <p:cNvPicPr preferRelativeResize="0"/>
          <p:nvPr/>
        </p:nvPicPr>
        <p:blipFill rotWithShape="1">
          <a:blip r:embed="rId2">
            <a:alphaModFix/>
          </a:blip>
          <a:srcRect b="0" l="0" r="0" t="0"/>
          <a:stretch/>
        </p:blipFill>
        <p:spPr>
          <a:xfrm>
            <a:off x="21841267" y="443152"/>
            <a:ext cx="1014825" cy="1023252"/>
          </a:xfrm>
          <a:prstGeom prst="rect">
            <a:avLst/>
          </a:prstGeom>
          <a:noFill/>
          <a:ln>
            <a:noFill/>
          </a:ln>
        </p:spPr>
      </p:pic>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rn_Section">
  <p:cSld name="Brn_Section">
    <p:bg>
      <p:bgPr>
        <a:solidFill>
          <a:srgbClr val="414141"/>
        </a:solidFill>
      </p:bgPr>
    </p:bg>
    <p:spTree>
      <p:nvGrpSpPr>
        <p:cNvPr id="1279" name="Shape 1279"/>
        <p:cNvGrpSpPr/>
        <p:nvPr/>
      </p:nvGrpSpPr>
      <p:grpSpPr>
        <a:xfrm>
          <a:off x="0" y="0"/>
          <a:ext cx="0" cy="0"/>
          <a:chOff x="0" y="0"/>
          <a:chExt cx="0" cy="0"/>
        </a:xfrm>
      </p:grpSpPr>
      <p:sp>
        <p:nvSpPr>
          <p:cNvPr id="1280" name="Google Shape;1280;p79"/>
          <p:cNvSpPr txBox="1"/>
          <p:nvPr>
            <p:ph type="title"/>
          </p:nvPr>
        </p:nvSpPr>
        <p:spPr>
          <a:xfrm>
            <a:off x="1675963" y="5554430"/>
            <a:ext cx="21025800" cy="21936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lt1"/>
              </a:buClr>
              <a:buSzPts val="15000"/>
              <a:buFont typeface="Helvetica Neue"/>
              <a:buNone/>
              <a:defRPr b="1" i="0" sz="15000" u="none" cap="none" strike="noStrike">
                <a:solidFill>
                  <a:schemeClr val="lt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grpSp>
        <p:nvGrpSpPr>
          <p:cNvPr id="1281" name="Google Shape;1281;p79"/>
          <p:cNvGrpSpPr/>
          <p:nvPr/>
        </p:nvGrpSpPr>
        <p:grpSpPr>
          <a:xfrm>
            <a:off x="437040" y="234686"/>
            <a:ext cx="23513873" cy="13256877"/>
            <a:chOff x="0" y="-1"/>
            <a:chExt cx="23520930" cy="13256877"/>
          </a:xfrm>
        </p:grpSpPr>
        <p:sp>
          <p:nvSpPr>
            <p:cNvPr id="1282" name="Google Shape;1282;p79"/>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FFFFFF"/>
                </a:solidFill>
                <a:latin typeface="Helvetica Neue"/>
                <a:ea typeface="Helvetica Neue"/>
                <a:cs typeface="Helvetica Neue"/>
                <a:sym typeface="Helvetica Neue"/>
              </a:endParaRPr>
            </a:p>
          </p:txBody>
        </p:sp>
        <p:sp>
          <p:nvSpPr>
            <p:cNvPr id="1283" name="Google Shape;1283;p79"/>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FFFFFF"/>
                </a:solidFill>
                <a:latin typeface="Helvetica Neue"/>
                <a:ea typeface="Helvetica Neue"/>
                <a:cs typeface="Helvetica Neue"/>
                <a:sym typeface="Helvetica Neue"/>
              </a:endParaRPr>
            </a:p>
          </p:txBody>
        </p:sp>
        <p:cxnSp>
          <p:nvCxnSpPr>
            <p:cNvPr id="1284" name="Google Shape;1284;p79"/>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85" name="Google Shape;1285;p79"/>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86" name="Google Shape;1286;p79"/>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287" name="Google Shape;1287;p79"/>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288" name="Google Shape;1288;p79"/>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289" name="Google Shape;1289;p79"/>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1290" name="Google Shape;1290;p79"/>
          <p:cNvSpPr/>
          <p:nvPr/>
        </p:nvSpPr>
        <p:spPr>
          <a:xfrm>
            <a:off x="21399827" y="5816"/>
            <a:ext cx="1897800" cy="1898400"/>
          </a:xfrm>
          <a:prstGeom prst="rect">
            <a:avLst/>
          </a:prstGeom>
          <a:solidFill>
            <a:srgbClr val="F3F6F8"/>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000"/>
              <a:buFont typeface="Helvetica Neue"/>
              <a:buNone/>
            </a:pPr>
            <a:r>
              <a:t/>
            </a:r>
            <a:endParaRPr b="1" sz="3000">
              <a:solidFill>
                <a:srgbClr val="000000"/>
              </a:solidFill>
              <a:latin typeface="Helvetica Neue"/>
              <a:ea typeface="Helvetica Neue"/>
              <a:cs typeface="Helvetica Neue"/>
              <a:sym typeface="Helvetica Neue"/>
            </a:endParaRPr>
          </a:p>
        </p:txBody>
      </p:sp>
      <p:pic>
        <p:nvPicPr>
          <p:cNvPr descr="Image" id="1291" name="Google Shape;1291;p79"/>
          <p:cNvPicPr preferRelativeResize="0"/>
          <p:nvPr/>
        </p:nvPicPr>
        <p:blipFill rotWithShape="1">
          <a:blip r:embed="rId2">
            <a:alphaModFix/>
          </a:blip>
          <a:srcRect b="0" l="0" r="0" t="0"/>
          <a:stretch/>
        </p:blipFill>
        <p:spPr>
          <a:xfrm>
            <a:off x="21841267" y="443152"/>
            <a:ext cx="1014825" cy="1023252"/>
          </a:xfrm>
          <a:prstGeom prst="rect">
            <a:avLst/>
          </a:prstGeom>
          <a:noFill/>
          <a:ln>
            <a:noFill/>
          </a:ln>
        </p:spPr>
      </p:pic>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_Blank">
  <p:cSld name="Blank_Blank">
    <p:bg>
      <p:bgPr>
        <a:solidFill>
          <a:schemeClr val="dk1"/>
        </a:solidFill>
      </p:bgPr>
    </p:bg>
    <p:spTree>
      <p:nvGrpSpPr>
        <p:cNvPr id="1292" name="Shape 1292"/>
        <p:cNvGrpSpPr/>
        <p:nvPr/>
      </p:nvGrpSpPr>
      <p:grpSpPr>
        <a:xfrm>
          <a:off x="0" y="0"/>
          <a:ext cx="0" cy="0"/>
          <a:chOff x="0" y="0"/>
          <a:chExt cx="0" cy="0"/>
        </a:xfrm>
      </p:grpSpPr>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Quote">
    <p:bg>
      <p:bgPr>
        <a:solidFill>
          <a:schemeClr val="lt1"/>
        </a:solidFill>
      </p:bgPr>
    </p:bg>
    <p:spTree>
      <p:nvGrpSpPr>
        <p:cNvPr id="1293" name="Shape 1293"/>
        <p:cNvGrpSpPr/>
        <p:nvPr/>
      </p:nvGrpSpPr>
      <p:grpSpPr>
        <a:xfrm>
          <a:off x="0" y="0"/>
          <a:ext cx="0" cy="0"/>
          <a:chOff x="0" y="0"/>
          <a:chExt cx="0" cy="0"/>
        </a:xfrm>
      </p:grpSpPr>
      <p:grpSp>
        <p:nvGrpSpPr>
          <p:cNvPr id="1294" name="Google Shape;1294;p81"/>
          <p:cNvGrpSpPr/>
          <p:nvPr/>
        </p:nvGrpSpPr>
        <p:grpSpPr>
          <a:xfrm>
            <a:off x="437040" y="234686"/>
            <a:ext cx="23513873" cy="13256877"/>
            <a:chOff x="0" y="-1"/>
            <a:chExt cx="23520930" cy="13256877"/>
          </a:xfrm>
        </p:grpSpPr>
        <p:sp>
          <p:nvSpPr>
            <p:cNvPr id="1295" name="Google Shape;1295;p81"/>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Arial"/>
                  <a:ea typeface="Arial"/>
                  <a:cs typeface="Arial"/>
                  <a:sym typeface="Arial"/>
                </a:rPr>
                <a:t>Confidential &amp; Proprietary Information of Trilogy Education Services, Inc.</a:t>
              </a:r>
              <a:endParaRPr sz="1800">
                <a:solidFill>
                  <a:srgbClr val="000000"/>
                </a:solidFill>
                <a:latin typeface="Arial"/>
                <a:ea typeface="Arial"/>
                <a:cs typeface="Arial"/>
                <a:sym typeface="Arial"/>
              </a:endParaRPr>
            </a:p>
          </p:txBody>
        </p:sp>
        <p:sp>
          <p:nvSpPr>
            <p:cNvPr id="1296" name="Google Shape;1296;p81"/>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Arial"/>
                  <a:ea typeface="Arial"/>
                  <a:cs typeface="Arial"/>
                  <a:sym typeface="Arial"/>
                </a:rPr>
                <a:t>© Trilogy Education Services, Inc.</a:t>
              </a:r>
              <a:endParaRPr sz="1800">
                <a:solidFill>
                  <a:srgbClr val="000000"/>
                </a:solidFill>
                <a:latin typeface="Arial"/>
                <a:ea typeface="Arial"/>
                <a:cs typeface="Arial"/>
                <a:sym typeface="Arial"/>
              </a:endParaRPr>
            </a:p>
          </p:txBody>
        </p:sp>
        <p:cxnSp>
          <p:nvCxnSpPr>
            <p:cNvPr id="1297" name="Google Shape;1297;p81"/>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98" name="Google Shape;1298;p81"/>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99" name="Google Shape;1299;p81"/>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300" name="Google Shape;1300;p81"/>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301" name="Google Shape;1301;p81"/>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302" name="Google Shape;1302;p81"/>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1303" name="Google Shape;1303;p81"/>
          <p:cNvSpPr txBox="1"/>
          <p:nvPr>
            <p:ph type="title"/>
          </p:nvPr>
        </p:nvSpPr>
        <p:spPr>
          <a:xfrm>
            <a:off x="1129202" y="730252"/>
            <a:ext cx="22168500" cy="11814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dk1"/>
              </a:buClr>
              <a:buSzPts val="6400"/>
              <a:buFont typeface="Arial"/>
              <a:buNone/>
              <a:defRPr b="1" i="0" sz="6400" u="none" cap="none" strike="noStrike">
                <a:solidFill>
                  <a:schemeClr val="dk1"/>
                </a:solidFill>
                <a:latin typeface="Arial"/>
                <a:ea typeface="Arial"/>
                <a:cs typeface="Arial"/>
                <a:sym typeface="Arial"/>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sp>
        <p:nvSpPr>
          <p:cNvPr id="1304" name="Google Shape;1304;p81"/>
          <p:cNvSpPr/>
          <p:nvPr/>
        </p:nvSpPr>
        <p:spPr>
          <a:xfrm>
            <a:off x="21399827" y="5816"/>
            <a:ext cx="1897800" cy="1898400"/>
          </a:xfrm>
          <a:prstGeom prst="rect">
            <a:avLst/>
          </a:prstGeom>
          <a:solidFill>
            <a:srgbClr val="F3F6F8"/>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000"/>
              <a:buFont typeface="Helvetica Neue"/>
              <a:buNone/>
            </a:pPr>
            <a:r>
              <a:t/>
            </a:r>
            <a:endParaRPr b="1" sz="3000">
              <a:solidFill>
                <a:srgbClr val="000000"/>
              </a:solidFill>
              <a:latin typeface="Helvetica Neue"/>
              <a:ea typeface="Helvetica Neue"/>
              <a:cs typeface="Helvetica Neue"/>
              <a:sym typeface="Helvetica Neue"/>
            </a:endParaRPr>
          </a:p>
        </p:txBody>
      </p:sp>
      <p:pic>
        <p:nvPicPr>
          <p:cNvPr descr="Image" id="1305" name="Google Shape;1305;p81"/>
          <p:cNvPicPr preferRelativeResize="0"/>
          <p:nvPr/>
        </p:nvPicPr>
        <p:blipFill rotWithShape="1">
          <a:blip r:embed="rId2">
            <a:alphaModFix/>
          </a:blip>
          <a:srcRect b="0" l="0" r="0" t="0"/>
          <a:stretch/>
        </p:blipFill>
        <p:spPr>
          <a:xfrm>
            <a:off x="21841267" y="443152"/>
            <a:ext cx="1014825" cy="1023252"/>
          </a:xfrm>
          <a:prstGeom prst="rect">
            <a:avLst/>
          </a:prstGeom>
          <a:noFill/>
          <a:ln>
            <a:noFill/>
          </a:ln>
        </p:spPr>
      </p:pic>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Subsection Slide">
  <p:cSld name="CUSTOM_17_2_1_1_2">
    <p:spTree>
      <p:nvGrpSpPr>
        <p:cNvPr id="1306" name="Shape 1306"/>
        <p:cNvGrpSpPr/>
        <p:nvPr/>
      </p:nvGrpSpPr>
      <p:grpSpPr>
        <a:xfrm>
          <a:off x="0" y="0"/>
          <a:ext cx="0" cy="0"/>
          <a:chOff x="0" y="0"/>
          <a:chExt cx="0" cy="0"/>
        </a:xfrm>
      </p:grpSpPr>
      <p:pic>
        <p:nvPicPr>
          <p:cNvPr id="1307" name="Google Shape;1307;p82"/>
          <p:cNvPicPr preferRelativeResize="0"/>
          <p:nvPr/>
        </p:nvPicPr>
        <p:blipFill rotWithShape="1">
          <a:blip r:embed="rId2">
            <a:alphaModFix/>
          </a:blip>
          <a:srcRect b="2498" l="0" r="0" t="2489"/>
          <a:stretch/>
        </p:blipFill>
        <p:spPr>
          <a:xfrm>
            <a:off x="731329" y="733016"/>
            <a:ext cx="22914989" cy="12249978"/>
          </a:xfrm>
          <a:prstGeom prst="rect">
            <a:avLst/>
          </a:prstGeom>
          <a:noFill/>
          <a:ln>
            <a:noFill/>
          </a:ln>
        </p:spPr>
      </p:pic>
      <p:sp>
        <p:nvSpPr>
          <p:cNvPr id="1308" name="Google Shape;1308;p82"/>
          <p:cNvSpPr txBox="1"/>
          <p:nvPr>
            <p:ph type="title"/>
          </p:nvPr>
        </p:nvSpPr>
        <p:spPr>
          <a:xfrm>
            <a:off x="731343" y="5569267"/>
            <a:ext cx="22914900" cy="2112900"/>
          </a:xfrm>
          <a:prstGeom prst="rect">
            <a:avLst/>
          </a:prstGeom>
          <a:noFill/>
          <a:ln>
            <a:noFill/>
          </a:ln>
        </p:spPr>
        <p:txBody>
          <a:bodyPr anchorCtr="0" anchor="t" bIns="243750" lIns="243750" spcFirstLastPara="1" rIns="243750" wrap="square" tIns="243750">
            <a:noAutofit/>
          </a:bodyPr>
          <a:lstStyle>
            <a:lvl1pPr lvl="0" rtl="0" algn="ctr">
              <a:spcBef>
                <a:spcPts val="0"/>
              </a:spcBef>
              <a:spcAft>
                <a:spcPts val="0"/>
              </a:spcAft>
              <a:buNone/>
              <a:defRPr sz="9600">
                <a:solidFill>
                  <a:srgbClr val="FFFFFF"/>
                </a:solidFill>
                <a:latin typeface="Roboto"/>
                <a:ea typeface="Roboto"/>
                <a:cs typeface="Roboto"/>
                <a:sym typeface="Roboto"/>
              </a:defRPr>
            </a:lvl1pPr>
            <a:lvl2pPr lvl="1" rtl="0" algn="ctr">
              <a:spcBef>
                <a:spcPts val="0"/>
              </a:spcBef>
              <a:spcAft>
                <a:spcPts val="0"/>
              </a:spcAft>
              <a:buNone/>
              <a:defRPr sz="3700"/>
            </a:lvl2pPr>
            <a:lvl3pPr lvl="2" rtl="0" algn="ctr">
              <a:spcBef>
                <a:spcPts val="0"/>
              </a:spcBef>
              <a:spcAft>
                <a:spcPts val="0"/>
              </a:spcAft>
              <a:buNone/>
              <a:defRPr sz="3700"/>
            </a:lvl3pPr>
            <a:lvl4pPr lvl="3" rtl="0" algn="ctr">
              <a:spcBef>
                <a:spcPts val="0"/>
              </a:spcBef>
              <a:spcAft>
                <a:spcPts val="0"/>
              </a:spcAft>
              <a:buNone/>
              <a:defRPr sz="3700"/>
            </a:lvl4pPr>
            <a:lvl5pPr lvl="4" rtl="0" algn="ctr">
              <a:spcBef>
                <a:spcPts val="0"/>
              </a:spcBef>
              <a:spcAft>
                <a:spcPts val="0"/>
              </a:spcAft>
              <a:buNone/>
              <a:defRPr sz="3700"/>
            </a:lvl5pPr>
            <a:lvl6pPr lvl="5" rtl="0" algn="ctr">
              <a:spcBef>
                <a:spcPts val="0"/>
              </a:spcBef>
              <a:spcAft>
                <a:spcPts val="0"/>
              </a:spcAft>
              <a:buNone/>
              <a:defRPr sz="3700"/>
            </a:lvl6pPr>
            <a:lvl7pPr lvl="6" rtl="0" algn="ctr">
              <a:spcBef>
                <a:spcPts val="0"/>
              </a:spcBef>
              <a:spcAft>
                <a:spcPts val="0"/>
              </a:spcAft>
              <a:buNone/>
              <a:defRPr sz="3700"/>
            </a:lvl7pPr>
            <a:lvl8pPr lvl="7" rtl="0" algn="ctr">
              <a:spcBef>
                <a:spcPts val="0"/>
              </a:spcBef>
              <a:spcAft>
                <a:spcPts val="0"/>
              </a:spcAft>
              <a:buNone/>
              <a:defRPr sz="3700"/>
            </a:lvl8pPr>
            <a:lvl9pPr lvl="8" rtl="0" algn="ctr">
              <a:spcBef>
                <a:spcPts val="0"/>
              </a:spcBef>
              <a:spcAft>
                <a:spcPts val="0"/>
              </a:spcAft>
              <a:buNone/>
              <a:defRPr sz="3700"/>
            </a:lvl9pPr>
          </a:lstStyle>
          <a:p/>
        </p:txBody>
      </p:sp>
      <p:sp>
        <p:nvSpPr>
          <p:cNvPr id="1309" name="Google Shape;1309;p82"/>
          <p:cNvSpPr txBox="1"/>
          <p:nvPr>
            <p:ph idx="12" type="sldNum"/>
          </p:nvPr>
        </p:nvSpPr>
        <p:spPr>
          <a:xfrm>
            <a:off x="22812148" y="12666269"/>
            <a:ext cx="1462800" cy="1049700"/>
          </a:xfrm>
          <a:prstGeom prst="rect">
            <a:avLst/>
          </a:prstGeom>
          <a:noFill/>
          <a:ln>
            <a:noFill/>
          </a:ln>
        </p:spPr>
        <p:txBody>
          <a:bodyPr anchorCtr="0" anchor="t" bIns="243750" lIns="243750" spcFirstLastPara="1" rIns="243750" wrap="square" tIns="243750">
            <a:noAutofit/>
          </a:bodyPr>
          <a:lstStyle>
            <a:lvl1pPr lvl="0" rtl="0">
              <a:buNone/>
              <a:defRPr sz="3700">
                <a:solidFill>
                  <a:srgbClr val="FFFFFF"/>
                </a:solidFill>
              </a:defRPr>
            </a:lvl1pPr>
            <a:lvl2pPr lvl="1" rtl="0">
              <a:buNone/>
              <a:defRPr sz="3700">
                <a:solidFill>
                  <a:srgbClr val="FFFFFF"/>
                </a:solidFill>
              </a:defRPr>
            </a:lvl2pPr>
            <a:lvl3pPr lvl="2" rtl="0">
              <a:buNone/>
              <a:defRPr sz="3700">
                <a:solidFill>
                  <a:srgbClr val="FFFFFF"/>
                </a:solidFill>
              </a:defRPr>
            </a:lvl3pPr>
            <a:lvl4pPr lvl="3" rtl="0">
              <a:buNone/>
              <a:defRPr sz="3700">
                <a:solidFill>
                  <a:srgbClr val="FFFFFF"/>
                </a:solidFill>
              </a:defRPr>
            </a:lvl4pPr>
            <a:lvl5pPr lvl="4" rtl="0">
              <a:buNone/>
              <a:defRPr sz="3700">
                <a:solidFill>
                  <a:srgbClr val="FFFFFF"/>
                </a:solidFill>
              </a:defRPr>
            </a:lvl5pPr>
            <a:lvl6pPr lvl="5" rtl="0">
              <a:buNone/>
              <a:defRPr sz="3700">
                <a:solidFill>
                  <a:srgbClr val="FFFFFF"/>
                </a:solidFill>
              </a:defRPr>
            </a:lvl6pPr>
            <a:lvl7pPr lvl="6" rtl="0">
              <a:buNone/>
              <a:defRPr sz="3700">
                <a:solidFill>
                  <a:srgbClr val="FFFFFF"/>
                </a:solidFill>
              </a:defRPr>
            </a:lvl7pPr>
            <a:lvl8pPr lvl="7" rtl="0">
              <a:buNone/>
              <a:defRPr sz="3700">
                <a:solidFill>
                  <a:srgbClr val="FFFFFF"/>
                </a:solidFill>
              </a:defRPr>
            </a:lvl8pPr>
            <a:lvl9pPr lvl="8" rtl="0">
              <a:buNone/>
              <a:defRPr sz="3700">
                <a:solidFill>
                  <a:srgbClr val="FFFFFF"/>
                </a:solidFill>
              </a:defRPr>
            </a:lvl9pPr>
          </a:lstStyle>
          <a:p>
            <a:pPr indent="0" lvl="0" marL="0" rtl="0" algn="l">
              <a:spcBef>
                <a:spcPts val="0"/>
              </a:spcBef>
              <a:spcAft>
                <a:spcPts val="0"/>
              </a:spcAft>
              <a:buNone/>
            </a:pPr>
            <a:fld id="{00000000-1234-1234-1234-123412341234}" type="slidenum">
              <a:rPr lang="en-US"/>
              <a:t>‹#›</a:t>
            </a:fld>
            <a:endParaRPr/>
          </a:p>
        </p:txBody>
      </p:sp>
      <p:sp>
        <p:nvSpPr>
          <p:cNvPr id="1310" name="Google Shape;1310;p82"/>
          <p:cNvSpPr txBox="1"/>
          <p:nvPr>
            <p:ph idx="2" type="sldNum"/>
          </p:nvPr>
        </p:nvSpPr>
        <p:spPr>
          <a:xfrm>
            <a:off x="22948089" y="13219200"/>
            <a:ext cx="698100" cy="281700"/>
          </a:xfrm>
          <a:prstGeom prst="rect">
            <a:avLst/>
          </a:prstGeom>
          <a:noFill/>
          <a:ln>
            <a:noFill/>
          </a:ln>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l">
              <a:spcBef>
                <a:spcPts val="0"/>
              </a:spcBef>
              <a:spcAft>
                <a:spcPts val="0"/>
              </a:spcAft>
              <a:buNone/>
            </a:pPr>
            <a:fld id="{00000000-1234-1234-1234-123412341234}" type="slidenum">
              <a:rPr lang="en-US"/>
              <a:t>‹#›</a:t>
            </a:fld>
            <a:endParaRPr/>
          </a:p>
        </p:txBody>
      </p:sp>
      <p:sp>
        <p:nvSpPr>
          <p:cNvPr id="1311" name="Google Shape;1311;p82"/>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 Title Slide:Digital Marketing">
  <p:cSld name="CUSTOM_2_3_1_1_1_1_1_2_1_2_1_1_1_1_2_1_1_1_1_2">
    <p:spTree>
      <p:nvGrpSpPr>
        <p:cNvPr id="68" name="Shape 68"/>
        <p:cNvGrpSpPr/>
        <p:nvPr/>
      </p:nvGrpSpPr>
      <p:grpSpPr>
        <a:xfrm>
          <a:off x="0" y="0"/>
          <a:ext cx="0" cy="0"/>
          <a:chOff x="0" y="0"/>
          <a:chExt cx="0" cy="0"/>
        </a:xfrm>
      </p:grpSpPr>
      <p:pic>
        <p:nvPicPr>
          <p:cNvPr id="69" name="Google Shape;69;p10"/>
          <p:cNvPicPr preferRelativeResize="0"/>
          <p:nvPr/>
        </p:nvPicPr>
        <p:blipFill rotWithShape="1">
          <a:blip r:embed="rId2">
            <a:alphaModFix/>
          </a:blip>
          <a:srcRect b="2498" l="0" r="0" t="2489"/>
          <a:stretch/>
        </p:blipFill>
        <p:spPr>
          <a:xfrm>
            <a:off x="731329" y="733016"/>
            <a:ext cx="22914989" cy="12249981"/>
          </a:xfrm>
          <a:prstGeom prst="rect">
            <a:avLst/>
          </a:prstGeom>
          <a:noFill/>
          <a:ln>
            <a:noFill/>
          </a:ln>
          <a:effectLst>
            <a:outerShdw blurRad="57150" rotWithShape="0" algn="bl" dir="5400000" dist="19050">
              <a:srgbClr val="000000">
                <a:alpha val="50000"/>
              </a:srgbClr>
            </a:outerShdw>
          </a:effectLst>
        </p:spPr>
      </p:pic>
      <p:sp>
        <p:nvSpPr>
          <p:cNvPr id="70" name="Google Shape;70;p10"/>
          <p:cNvSpPr/>
          <p:nvPr/>
        </p:nvSpPr>
        <p:spPr>
          <a:xfrm>
            <a:off x="730210" y="10152267"/>
            <a:ext cx="22917300" cy="2832000"/>
          </a:xfrm>
          <a:prstGeom prst="rect">
            <a:avLst/>
          </a:prstGeom>
          <a:solidFill>
            <a:srgbClr val="00000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pic>
        <p:nvPicPr>
          <p:cNvPr id="71" name="Google Shape;71;p10"/>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rotWithShape="0" algn="bl" dir="5400000" dist="19050">
              <a:srgbClr val="000000">
                <a:alpha val="50000"/>
              </a:srgbClr>
            </a:outerShdw>
          </a:effectLst>
        </p:spPr>
      </p:pic>
      <p:sp>
        <p:nvSpPr>
          <p:cNvPr id="72" name="Google Shape;72;p10"/>
          <p:cNvSpPr txBox="1"/>
          <p:nvPr/>
        </p:nvSpPr>
        <p:spPr>
          <a:xfrm>
            <a:off x="732609" y="10620000"/>
            <a:ext cx="22914900" cy="989700"/>
          </a:xfrm>
          <a:prstGeom prst="rect">
            <a:avLst/>
          </a:prstGeom>
          <a:noFill/>
          <a:ln>
            <a:noFill/>
          </a:ln>
        </p:spPr>
        <p:txBody>
          <a:bodyPr anchorCtr="0" anchor="t" bIns="243750" lIns="243750" spcFirstLastPara="1" rIns="3169325" wrap="square" tIns="243750">
            <a:noAutofit/>
          </a:bodyPr>
          <a:lstStyle/>
          <a:p>
            <a:pPr indent="0" lvl="0" marL="0" rtl="0" algn="r">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Digital Marketing</a:t>
            </a:r>
            <a:endParaRPr sz="4800">
              <a:solidFill>
                <a:srgbClr val="FFFFFF"/>
              </a:solidFill>
              <a:latin typeface="Roboto Medium"/>
              <a:ea typeface="Roboto Medium"/>
              <a:cs typeface="Roboto Medium"/>
              <a:sym typeface="Roboto Medium"/>
            </a:endParaRPr>
          </a:p>
        </p:txBody>
      </p:sp>
      <p:sp>
        <p:nvSpPr>
          <p:cNvPr id="73" name="Google Shape;73;p10"/>
          <p:cNvSpPr txBox="1"/>
          <p:nvPr>
            <p:ph type="title"/>
          </p:nvPr>
        </p:nvSpPr>
        <p:spPr>
          <a:xfrm>
            <a:off x="1401235" y="11519400"/>
            <a:ext cx="22246200" cy="851100"/>
          </a:xfrm>
          <a:prstGeom prst="rect">
            <a:avLst/>
          </a:prstGeom>
          <a:noFill/>
          <a:ln>
            <a:noFill/>
          </a:ln>
        </p:spPr>
        <p:txBody>
          <a:bodyPr anchorCtr="0" anchor="ctr" bIns="0" lIns="0" spcFirstLastPara="1" rIns="3169325" wrap="square" tIns="24325">
            <a:noAutofit/>
          </a:bodyPr>
          <a:lstStyle>
            <a:lvl1pPr lvl="0" rtl="0" algn="r">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4" name="Google Shape;74;p10"/>
          <p:cNvSpPr txBox="1"/>
          <p:nvPr>
            <p:ph idx="2" type="title"/>
          </p:nvPr>
        </p:nvSpPr>
        <p:spPr>
          <a:xfrm>
            <a:off x="731409" y="4876800"/>
            <a:ext cx="22914900" cy="3327900"/>
          </a:xfrm>
          <a:prstGeom prst="rect">
            <a:avLst/>
          </a:prstGeom>
          <a:noFill/>
          <a:ln>
            <a:noFill/>
          </a:ln>
        </p:spPr>
        <p:txBody>
          <a:bodyPr anchorCtr="0" anchor="t" bIns="1219000" lIns="7679600" spcFirstLastPara="1" rIns="1219000" wrap="square" tIns="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5" name="Google Shape;75;p10"/>
          <p:cNvSpPr txBox="1"/>
          <p:nvPr>
            <p:ph idx="3" type="title"/>
          </p:nvPr>
        </p:nvSpPr>
        <p:spPr>
          <a:xfrm>
            <a:off x="1401235" y="9192067"/>
            <a:ext cx="22246200" cy="960000"/>
          </a:xfrm>
          <a:prstGeom prst="rect">
            <a:avLst/>
          </a:prstGeom>
          <a:noFill/>
          <a:ln>
            <a:noFill/>
          </a:ln>
        </p:spPr>
        <p:txBody>
          <a:bodyPr anchorCtr="0" anchor="ctr" bIns="0" lIns="8532925" spcFirstLastPara="1" rIns="731350" wrap="square" tIns="24325">
            <a:noAutofit/>
          </a:bodyPr>
          <a:lstStyle>
            <a:lvl1pPr lvl="0" rtl="0" algn="r">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b="1" sz="3700"/>
            </a:lvl2pPr>
            <a:lvl3pPr lvl="2" rtl="0">
              <a:spcBef>
                <a:spcPts val="0"/>
              </a:spcBef>
              <a:spcAft>
                <a:spcPts val="0"/>
              </a:spcAft>
              <a:buNone/>
              <a:defRPr b="1" sz="3700"/>
            </a:lvl3pPr>
            <a:lvl4pPr lvl="3" rtl="0">
              <a:spcBef>
                <a:spcPts val="0"/>
              </a:spcBef>
              <a:spcAft>
                <a:spcPts val="0"/>
              </a:spcAft>
              <a:buNone/>
              <a:defRPr b="1" sz="3700"/>
            </a:lvl4pPr>
            <a:lvl5pPr lvl="4" rtl="0">
              <a:spcBef>
                <a:spcPts val="0"/>
              </a:spcBef>
              <a:spcAft>
                <a:spcPts val="0"/>
              </a:spcAft>
              <a:buNone/>
              <a:defRPr b="1" sz="3700"/>
            </a:lvl5pPr>
            <a:lvl6pPr lvl="5" rtl="0">
              <a:spcBef>
                <a:spcPts val="0"/>
              </a:spcBef>
              <a:spcAft>
                <a:spcPts val="0"/>
              </a:spcAft>
              <a:buNone/>
              <a:defRPr b="1" sz="3700"/>
            </a:lvl6pPr>
            <a:lvl7pPr lvl="6" rtl="0">
              <a:spcBef>
                <a:spcPts val="0"/>
              </a:spcBef>
              <a:spcAft>
                <a:spcPts val="0"/>
              </a:spcAft>
              <a:buNone/>
              <a:defRPr b="1" sz="3700"/>
            </a:lvl7pPr>
            <a:lvl8pPr lvl="7" rtl="0">
              <a:spcBef>
                <a:spcPts val="0"/>
              </a:spcBef>
              <a:spcAft>
                <a:spcPts val="0"/>
              </a:spcAft>
              <a:buNone/>
              <a:defRPr b="1" sz="3700"/>
            </a:lvl8pPr>
            <a:lvl9pPr lvl="8" rtl="0">
              <a:spcBef>
                <a:spcPts val="0"/>
              </a:spcBef>
              <a:spcAft>
                <a:spcPts val="0"/>
              </a:spcAft>
              <a:buNone/>
              <a:defRPr b="1" sz="3700"/>
            </a:lvl9pPr>
          </a:lstStyle>
          <a:p/>
        </p:txBody>
      </p:sp>
      <p:sp>
        <p:nvSpPr>
          <p:cNvPr id="76" name="Google Shape;76;p10"/>
          <p:cNvSpPr txBox="1"/>
          <p:nvPr/>
        </p:nvSpPr>
        <p:spPr>
          <a:xfrm>
            <a:off x="549990" y="12983333"/>
            <a:ext cx="23096400" cy="495300"/>
          </a:xfrm>
          <a:prstGeom prst="rect">
            <a:avLst/>
          </a:prstGeom>
          <a:noFill/>
          <a:ln>
            <a:noFill/>
          </a:ln>
        </p:spPr>
        <p:txBody>
          <a:bodyPr anchorCtr="0" anchor="ctr" bIns="243750" lIns="243750" spcFirstLastPara="1" rIns="0" wrap="square" tIns="243750">
            <a:noAutofit/>
          </a:bodyPr>
          <a:lstStyle/>
          <a:p>
            <a:pPr indent="0" lvl="0" marL="0" rtl="0" algn="l">
              <a:spcBef>
                <a:spcPts val="0"/>
              </a:spcBef>
              <a:spcAft>
                <a:spcPts val="0"/>
              </a:spcAft>
              <a:buClr>
                <a:schemeClr val="dk1"/>
              </a:buClr>
              <a:buSzPts val="2900"/>
              <a:buFont typeface="Arial"/>
              <a:buNone/>
            </a:pPr>
            <a:r>
              <a:t/>
            </a:r>
            <a:endParaRPr sz="1600">
              <a:solidFill>
                <a:schemeClr val="dk1"/>
              </a:solidFill>
            </a:endParaRPr>
          </a:p>
          <a:p>
            <a:pPr indent="0" lvl="0" marL="0" rtl="0" algn="l">
              <a:spcBef>
                <a:spcPts val="0"/>
              </a:spcBef>
              <a:spcAft>
                <a:spcPts val="0"/>
              </a:spcAft>
              <a:buNone/>
            </a:pPr>
            <a:r>
              <a:rPr lang="en-US" sz="1600">
                <a:solidFill>
                  <a:schemeClr val="dk1"/>
                </a:solidFill>
              </a:rPr>
              <a:t>© 2019 Trilogy Education Services, Inc. </a:t>
            </a:r>
            <a:endParaRPr sz="1600"/>
          </a:p>
        </p:txBody>
      </p:sp>
      <p:pic>
        <p:nvPicPr>
          <p:cNvPr id="77" name="Google Shape;77;p10"/>
          <p:cNvPicPr preferRelativeResize="0"/>
          <p:nvPr/>
        </p:nvPicPr>
        <p:blipFill>
          <a:blip r:embed="rId4">
            <a:alphaModFix/>
          </a:blip>
          <a:stretch>
            <a:fillRect/>
          </a:stretch>
        </p:blipFill>
        <p:spPr>
          <a:xfrm>
            <a:off x="2278273" y="2817400"/>
            <a:ext cx="5513298" cy="5513298"/>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Subsection Slide">
  <p:cSld name="CUSTOM_17_2_1_1_2">
    <p:spTree>
      <p:nvGrpSpPr>
        <p:cNvPr id="78" name="Shape 78"/>
        <p:cNvGrpSpPr/>
        <p:nvPr/>
      </p:nvGrpSpPr>
      <p:grpSpPr>
        <a:xfrm>
          <a:off x="0" y="0"/>
          <a:ext cx="0" cy="0"/>
          <a:chOff x="0" y="0"/>
          <a:chExt cx="0" cy="0"/>
        </a:xfrm>
      </p:grpSpPr>
      <p:pic>
        <p:nvPicPr>
          <p:cNvPr id="79" name="Google Shape;79;p11"/>
          <p:cNvPicPr preferRelativeResize="0"/>
          <p:nvPr/>
        </p:nvPicPr>
        <p:blipFill rotWithShape="1">
          <a:blip r:embed="rId2">
            <a:alphaModFix/>
          </a:blip>
          <a:srcRect b="2498" l="0" r="0" t="2489"/>
          <a:stretch/>
        </p:blipFill>
        <p:spPr>
          <a:xfrm>
            <a:off x="731329" y="733016"/>
            <a:ext cx="22914989" cy="12249978"/>
          </a:xfrm>
          <a:prstGeom prst="rect">
            <a:avLst/>
          </a:prstGeom>
          <a:noFill/>
          <a:ln>
            <a:noFill/>
          </a:ln>
        </p:spPr>
      </p:pic>
      <p:sp>
        <p:nvSpPr>
          <p:cNvPr id="80" name="Google Shape;80;p11"/>
          <p:cNvSpPr txBox="1"/>
          <p:nvPr>
            <p:ph type="title"/>
          </p:nvPr>
        </p:nvSpPr>
        <p:spPr>
          <a:xfrm>
            <a:off x="731343" y="5569267"/>
            <a:ext cx="22914900" cy="2112900"/>
          </a:xfrm>
          <a:prstGeom prst="rect">
            <a:avLst/>
          </a:prstGeom>
          <a:noFill/>
          <a:ln>
            <a:noFill/>
          </a:ln>
        </p:spPr>
        <p:txBody>
          <a:bodyPr anchorCtr="0" anchor="t" bIns="243750" lIns="243750" spcFirstLastPara="1" rIns="243750" wrap="square" tIns="243750">
            <a:noAutofit/>
          </a:bodyPr>
          <a:lstStyle>
            <a:lvl1pPr lvl="0" rtl="0" algn="ctr">
              <a:spcBef>
                <a:spcPts val="0"/>
              </a:spcBef>
              <a:spcAft>
                <a:spcPts val="0"/>
              </a:spcAft>
              <a:buNone/>
              <a:defRPr sz="9600">
                <a:solidFill>
                  <a:srgbClr val="FFFFFF"/>
                </a:solidFill>
                <a:latin typeface="Roboto"/>
                <a:ea typeface="Roboto"/>
                <a:cs typeface="Roboto"/>
                <a:sym typeface="Roboto"/>
              </a:defRPr>
            </a:lvl1pPr>
            <a:lvl2pPr lvl="1" rtl="0" algn="ctr">
              <a:spcBef>
                <a:spcPts val="0"/>
              </a:spcBef>
              <a:spcAft>
                <a:spcPts val="0"/>
              </a:spcAft>
              <a:buNone/>
              <a:defRPr sz="3700"/>
            </a:lvl2pPr>
            <a:lvl3pPr lvl="2" rtl="0" algn="ctr">
              <a:spcBef>
                <a:spcPts val="0"/>
              </a:spcBef>
              <a:spcAft>
                <a:spcPts val="0"/>
              </a:spcAft>
              <a:buNone/>
              <a:defRPr sz="3700"/>
            </a:lvl3pPr>
            <a:lvl4pPr lvl="3" rtl="0" algn="ctr">
              <a:spcBef>
                <a:spcPts val="0"/>
              </a:spcBef>
              <a:spcAft>
                <a:spcPts val="0"/>
              </a:spcAft>
              <a:buNone/>
              <a:defRPr sz="3700"/>
            </a:lvl4pPr>
            <a:lvl5pPr lvl="4" rtl="0" algn="ctr">
              <a:spcBef>
                <a:spcPts val="0"/>
              </a:spcBef>
              <a:spcAft>
                <a:spcPts val="0"/>
              </a:spcAft>
              <a:buNone/>
              <a:defRPr sz="3700"/>
            </a:lvl5pPr>
            <a:lvl6pPr lvl="5" rtl="0" algn="ctr">
              <a:spcBef>
                <a:spcPts val="0"/>
              </a:spcBef>
              <a:spcAft>
                <a:spcPts val="0"/>
              </a:spcAft>
              <a:buNone/>
              <a:defRPr sz="3700"/>
            </a:lvl6pPr>
            <a:lvl7pPr lvl="6" rtl="0" algn="ctr">
              <a:spcBef>
                <a:spcPts val="0"/>
              </a:spcBef>
              <a:spcAft>
                <a:spcPts val="0"/>
              </a:spcAft>
              <a:buNone/>
              <a:defRPr sz="3700"/>
            </a:lvl7pPr>
            <a:lvl8pPr lvl="7" rtl="0" algn="ctr">
              <a:spcBef>
                <a:spcPts val="0"/>
              </a:spcBef>
              <a:spcAft>
                <a:spcPts val="0"/>
              </a:spcAft>
              <a:buNone/>
              <a:defRPr sz="3700"/>
            </a:lvl8pPr>
            <a:lvl9pPr lvl="8" rtl="0" algn="ctr">
              <a:spcBef>
                <a:spcPts val="0"/>
              </a:spcBef>
              <a:spcAft>
                <a:spcPts val="0"/>
              </a:spcAft>
              <a:buNone/>
              <a:defRPr sz="3700"/>
            </a:lvl9pPr>
          </a:lstStyle>
          <a:p/>
        </p:txBody>
      </p:sp>
      <p:sp>
        <p:nvSpPr>
          <p:cNvPr id="81" name="Google Shape;81;p11"/>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82" name="Google Shape;82;p11"/>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theme" Target="../theme/theme2.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42.xml"/><Relationship Id="rId42" Type="http://schemas.openxmlformats.org/officeDocument/2006/relationships/slideLayout" Target="../slideLayouts/slideLayout44.xml"/><Relationship Id="rId41" Type="http://schemas.openxmlformats.org/officeDocument/2006/relationships/slideLayout" Target="../slideLayouts/slideLayout43.xml"/><Relationship Id="rId44" Type="http://schemas.openxmlformats.org/officeDocument/2006/relationships/slideLayout" Target="../slideLayouts/slideLayout46.xml"/><Relationship Id="rId43" Type="http://schemas.openxmlformats.org/officeDocument/2006/relationships/slideLayout" Target="../slideLayouts/slideLayout45.xml"/><Relationship Id="rId46" Type="http://schemas.openxmlformats.org/officeDocument/2006/relationships/slideLayout" Target="../slideLayouts/slideLayout48.xml"/><Relationship Id="rId45" Type="http://schemas.openxmlformats.org/officeDocument/2006/relationships/slideLayout" Target="../slideLayouts/slideLayout47.xml"/><Relationship Id="rId1" Type="http://schemas.openxmlformats.org/officeDocument/2006/relationships/slideLayout" Target="../slideLayouts/slideLayout3.xml"/><Relationship Id="rId2" Type="http://schemas.openxmlformats.org/officeDocument/2006/relationships/slideLayout" Target="../slideLayouts/slideLayout4.xml"/><Relationship Id="rId3" Type="http://schemas.openxmlformats.org/officeDocument/2006/relationships/slideLayout" Target="../slideLayouts/slideLayout5.xml"/><Relationship Id="rId4" Type="http://schemas.openxmlformats.org/officeDocument/2006/relationships/slideLayout" Target="../slideLayouts/slideLayout6.xml"/><Relationship Id="rId9" Type="http://schemas.openxmlformats.org/officeDocument/2006/relationships/slideLayout" Target="../slideLayouts/slideLayout11.xml"/><Relationship Id="rId48" Type="http://schemas.openxmlformats.org/officeDocument/2006/relationships/slideLayout" Target="../slideLayouts/slideLayout50.xml"/><Relationship Id="rId47" Type="http://schemas.openxmlformats.org/officeDocument/2006/relationships/slideLayout" Target="../slideLayouts/slideLayout49.xml"/><Relationship Id="rId49" Type="http://schemas.openxmlformats.org/officeDocument/2006/relationships/slideLayout" Target="../slideLayouts/slideLayout51.xml"/><Relationship Id="rId5" Type="http://schemas.openxmlformats.org/officeDocument/2006/relationships/slideLayout" Target="../slideLayouts/slideLayout7.xml"/><Relationship Id="rId6" Type="http://schemas.openxmlformats.org/officeDocument/2006/relationships/slideLayout" Target="../slideLayouts/slideLayout8.xml"/><Relationship Id="rId7" Type="http://schemas.openxmlformats.org/officeDocument/2006/relationships/slideLayout" Target="../slideLayouts/slideLayout9.xml"/><Relationship Id="rId8" Type="http://schemas.openxmlformats.org/officeDocument/2006/relationships/slideLayout" Target="../slideLayouts/slideLayout10.xml"/><Relationship Id="rId31" Type="http://schemas.openxmlformats.org/officeDocument/2006/relationships/slideLayout" Target="../slideLayouts/slideLayout33.xml"/><Relationship Id="rId30" Type="http://schemas.openxmlformats.org/officeDocument/2006/relationships/slideLayout" Target="../slideLayouts/slideLayout32.xml"/><Relationship Id="rId33" Type="http://schemas.openxmlformats.org/officeDocument/2006/relationships/slideLayout" Target="../slideLayouts/slideLayout35.xml"/><Relationship Id="rId32" Type="http://schemas.openxmlformats.org/officeDocument/2006/relationships/slideLayout" Target="../slideLayouts/slideLayout34.xml"/><Relationship Id="rId35" Type="http://schemas.openxmlformats.org/officeDocument/2006/relationships/slideLayout" Target="../slideLayouts/slideLayout37.xml"/><Relationship Id="rId34" Type="http://schemas.openxmlformats.org/officeDocument/2006/relationships/slideLayout" Target="../slideLayouts/slideLayout36.xml"/><Relationship Id="rId37" Type="http://schemas.openxmlformats.org/officeDocument/2006/relationships/slideLayout" Target="../slideLayouts/slideLayout39.xml"/><Relationship Id="rId36" Type="http://schemas.openxmlformats.org/officeDocument/2006/relationships/slideLayout" Target="../slideLayouts/slideLayout38.xml"/><Relationship Id="rId39" Type="http://schemas.openxmlformats.org/officeDocument/2006/relationships/slideLayout" Target="../slideLayouts/slideLayout41.xml"/><Relationship Id="rId38" Type="http://schemas.openxmlformats.org/officeDocument/2006/relationships/slideLayout" Target="../slideLayouts/slideLayout40.xml"/><Relationship Id="rId20" Type="http://schemas.openxmlformats.org/officeDocument/2006/relationships/slideLayout" Target="../slideLayouts/slideLayout22.xml"/><Relationship Id="rId22" Type="http://schemas.openxmlformats.org/officeDocument/2006/relationships/slideLayout" Target="../slideLayouts/slideLayout24.xml"/><Relationship Id="rId21" Type="http://schemas.openxmlformats.org/officeDocument/2006/relationships/slideLayout" Target="../slideLayouts/slideLayout23.xml"/><Relationship Id="rId24" Type="http://schemas.openxmlformats.org/officeDocument/2006/relationships/slideLayout" Target="../slideLayouts/slideLayout26.xml"/><Relationship Id="rId23" Type="http://schemas.openxmlformats.org/officeDocument/2006/relationships/slideLayout" Target="../slideLayouts/slideLayout25.xml"/><Relationship Id="rId26" Type="http://schemas.openxmlformats.org/officeDocument/2006/relationships/slideLayout" Target="../slideLayouts/slideLayout28.xml"/><Relationship Id="rId25" Type="http://schemas.openxmlformats.org/officeDocument/2006/relationships/slideLayout" Target="../slideLayouts/slideLayout27.xml"/><Relationship Id="rId28" Type="http://schemas.openxmlformats.org/officeDocument/2006/relationships/slideLayout" Target="../slideLayouts/slideLayout30.xml"/><Relationship Id="rId27" Type="http://schemas.openxmlformats.org/officeDocument/2006/relationships/slideLayout" Target="../slideLayouts/slideLayout29.xml"/><Relationship Id="rId29" Type="http://schemas.openxmlformats.org/officeDocument/2006/relationships/slideLayout" Target="../slideLayouts/slideLayout31.xml"/><Relationship Id="rId51" Type="http://schemas.openxmlformats.org/officeDocument/2006/relationships/slideLayout" Target="../slideLayouts/slideLayout53.xml"/><Relationship Id="rId50" Type="http://schemas.openxmlformats.org/officeDocument/2006/relationships/slideLayout" Target="../slideLayouts/slideLayout52.xml"/><Relationship Id="rId53" Type="http://schemas.openxmlformats.org/officeDocument/2006/relationships/slideLayout" Target="../slideLayouts/slideLayout55.xml"/><Relationship Id="rId52" Type="http://schemas.openxmlformats.org/officeDocument/2006/relationships/slideLayout" Target="../slideLayouts/slideLayout54.xml"/><Relationship Id="rId11" Type="http://schemas.openxmlformats.org/officeDocument/2006/relationships/slideLayout" Target="../slideLayouts/slideLayout13.xml"/><Relationship Id="rId55" Type="http://schemas.openxmlformats.org/officeDocument/2006/relationships/slideLayout" Target="../slideLayouts/slideLayout57.xml"/><Relationship Id="rId10" Type="http://schemas.openxmlformats.org/officeDocument/2006/relationships/slideLayout" Target="../slideLayouts/slideLayout12.xml"/><Relationship Id="rId54" Type="http://schemas.openxmlformats.org/officeDocument/2006/relationships/slideLayout" Target="../slideLayouts/slideLayout56.xml"/><Relationship Id="rId13" Type="http://schemas.openxmlformats.org/officeDocument/2006/relationships/slideLayout" Target="../slideLayouts/slideLayout15.xml"/><Relationship Id="rId57" Type="http://schemas.openxmlformats.org/officeDocument/2006/relationships/theme" Target="../theme/theme1.xml"/><Relationship Id="rId12" Type="http://schemas.openxmlformats.org/officeDocument/2006/relationships/slideLayout" Target="../slideLayouts/slideLayout14.xml"/><Relationship Id="rId56" Type="http://schemas.openxmlformats.org/officeDocument/2006/relationships/slideLayout" Target="../slideLayouts/slideLayout58.xml"/><Relationship Id="rId15" Type="http://schemas.openxmlformats.org/officeDocument/2006/relationships/slideLayout" Target="../slideLayouts/slideLayout17.xml"/><Relationship Id="rId14" Type="http://schemas.openxmlformats.org/officeDocument/2006/relationships/slideLayout" Target="../slideLayouts/slideLayout16.xml"/><Relationship Id="rId17" Type="http://schemas.openxmlformats.org/officeDocument/2006/relationships/slideLayout" Target="../slideLayouts/slideLayout19.xml"/><Relationship Id="rId16" Type="http://schemas.openxmlformats.org/officeDocument/2006/relationships/slideLayout" Target="../slideLayouts/slideLayout18.xml"/><Relationship Id="rId19" Type="http://schemas.openxmlformats.org/officeDocument/2006/relationships/slideLayout" Target="../slideLayouts/slideLayout21.xml"/><Relationship Id="rId18"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slideLayout" Target="../slideLayouts/slideLayout60.xml"/><Relationship Id="rId3" Type="http://schemas.openxmlformats.org/officeDocument/2006/relationships/slideLayout" Target="../slideLayouts/slideLayout61.xml"/><Relationship Id="rId4" Type="http://schemas.openxmlformats.org/officeDocument/2006/relationships/slideLayout" Target="../slideLayouts/slideLayout62.xml"/><Relationship Id="rId9" Type="http://schemas.openxmlformats.org/officeDocument/2006/relationships/slideLayout" Target="../slideLayouts/slideLayout67.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20" Type="http://schemas.openxmlformats.org/officeDocument/2006/relationships/slideLayout" Target="../slideLayouts/slideLayout78.xml"/><Relationship Id="rId22" Type="http://schemas.openxmlformats.org/officeDocument/2006/relationships/theme" Target="../theme/theme4.xml"/><Relationship Id="rId21" Type="http://schemas.openxmlformats.org/officeDocument/2006/relationships/slideLayout" Target="../slideLayouts/slideLayout79.xml"/><Relationship Id="rId11" Type="http://schemas.openxmlformats.org/officeDocument/2006/relationships/slideLayout" Target="../slideLayouts/slideLayout69.xml"/><Relationship Id="rId10" Type="http://schemas.openxmlformats.org/officeDocument/2006/relationships/slideLayout" Target="../slideLayouts/slideLayout68.xml"/><Relationship Id="rId13" Type="http://schemas.openxmlformats.org/officeDocument/2006/relationships/slideLayout" Target="../slideLayouts/slideLayout71.xml"/><Relationship Id="rId12" Type="http://schemas.openxmlformats.org/officeDocument/2006/relationships/slideLayout" Target="../slideLayouts/slideLayout70.xml"/><Relationship Id="rId15" Type="http://schemas.openxmlformats.org/officeDocument/2006/relationships/slideLayout" Target="../slideLayouts/slideLayout73.xml"/><Relationship Id="rId14" Type="http://schemas.openxmlformats.org/officeDocument/2006/relationships/slideLayout" Target="../slideLayouts/slideLayout72.xml"/><Relationship Id="rId17" Type="http://schemas.openxmlformats.org/officeDocument/2006/relationships/slideLayout" Target="../slideLayouts/slideLayout75.xml"/><Relationship Id="rId16" Type="http://schemas.openxmlformats.org/officeDocument/2006/relationships/slideLayout" Target="../slideLayouts/slideLayout74.xml"/><Relationship Id="rId19" Type="http://schemas.openxmlformats.org/officeDocument/2006/relationships/slideLayout" Target="../slideLayouts/slideLayout77.xml"/><Relationship Id="rId18" Type="http://schemas.openxmlformats.org/officeDocument/2006/relationships/slideLayout" Target="../slideLayouts/slideLayout7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9" name="Shape 9"/>
        <p:cNvGrpSpPr/>
        <p:nvPr/>
      </p:nvGrpSpPr>
      <p:grpSpPr>
        <a:xfrm>
          <a:off x="0" y="0"/>
          <a:ext cx="0" cy="0"/>
          <a:chOff x="0" y="0"/>
          <a:chExt cx="0" cy="0"/>
        </a:xfrm>
      </p:grpSpPr>
      <p:sp>
        <p:nvSpPr>
          <p:cNvPr id="10" name="Google Shape;10;p1"/>
          <p:cNvSpPr/>
          <p:nvPr/>
        </p:nvSpPr>
        <p:spPr>
          <a:xfrm>
            <a:off x="22190850" y="702521"/>
            <a:ext cx="711680" cy="711680"/>
          </a:xfrm>
          <a:prstGeom prst="ellipse">
            <a:avLst/>
          </a:prstGeom>
          <a:solidFill>
            <a:srgbClr val="4F91E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3600" u="none" cap="none" strike="noStrike">
              <a:solidFill>
                <a:schemeClr val="lt1"/>
              </a:solidFill>
              <a:latin typeface="Calibri"/>
              <a:ea typeface="Calibri"/>
              <a:cs typeface="Calibri"/>
              <a:sym typeface="Calibri"/>
            </a:endParaRPr>
          </a:p>
        </p:txBody>
      </p:sp>
      <p:sp>
        <p:nvSpPr>
          <p:cNvPr id="11" name="Google Shape;11;p1"/>
          <p:cNvSpPr/>
          <p:nvPr/>
        </p:nvSpPr>
        <p:spPr>
          <a:xfrm>
            <a:off x="22265945" y="762000"/>
            <a:ext cx="633410" cy="630936"/>
          </a:xfrm>
          <a:prstGeom prst="ellipse">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fld id="{00000000-1234-1234-1234-123412341234}" type="slidenum">
              <a:rPr b="0" i="0" lang="en-US" sz="2400" u="none" cap="none" strike="noStrike">
                <a:solidFill>
                  <a:schemeClr val="lt1"/>
                </a:solidFill>
                <a:latin typeface="Poppins Medium"/>
                <a:ea typeface="Poppins Medium"/>
                <a:cs typeface="Poppins Medium"/>
                <a:sym typeface="Poppins Medium"/>
              </a:rPr>
              <a:t>‹#›</a:t>
            </a:fld>
            <a:endParaRPr b="0" i="0" sz="2800" u="none" cap="none" strike="noStrike">
              <a:solidFill>
                <a:schemeClr val="lt1"/>
              </a:solidFill>
              <a:latin typeface="Poppins Medium"/>
              <a:ea typeface="Poppins Medium"/>
              <a:cs typeface="Poppins Medium"/>
              <a:sym typeface="Poppins Medium"/>
            </a:endParaRPr>
          </a:p>
        </p:txBody>
      </p:sp>
      <p:sp>
        <p:nvSpPr>
          <p:cNvPr id="12" name="Google Shape;12;p1"/>
          <p:cNvSpPr txBox="1"/>
          <p:nvPr>
            <p:ph type="title"/>
          </p:nvPr>
        </p:nvSpPr>
        <p:spPr>
          <a:xfrm>
            <a:off x="1675964" y="730251"/>
            <a:ext cx="21025723" cy="2651126"/>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chemeClr val="dk2"/>
              </a:buClr>
              <a:buSzPts val="8798"/>
              <a:buFont typeface="Poppins"/>
              <a:buNone/>
              <a:defRPr b="1" i="0" sz="8798" u="none" cap="none" strike="noStrike">
                <a:solidFill>
                  <a:schemeClr val="dk2"/>
                </a:solidFill>
                <a:latin typeface="Poppins"/>
                <a:ea typeface="Poppins"/>
                <a:cs typeface="Poppins"/>
                <a:sym typeface="Poppi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3" name="Google Shape;13;p1"/>
          <p:cNvSpPr txBox="1"/>
          <p:nvPr>
            <p:ph idx="1" type="body"/>
          </p:nvPr>
        </p:nvSpPr>
        <p:spPr>
          <a:xfrm>
            <a:off x="1675964" y="3651250"/>
            <a:ext cx="21025723" cy="8702676"/>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2000"/>
              </a:spcBef>
              <a:spcAft>
                <a:spcPts val="0"/>
              </a:spcAft>
              <a:buClr>
                <a:schemeClr val="dk1"/>
              </a:buClr>
              <a:buSzPts val="5599"/>
              <a:buFont typeface="Arial"/>
              <a:buNone/>
              <a:defRPr b="0" i="0" sz="5599" u="none" cap="none" strike="noStrike">
                <a:solidFill>
                  <a:schemeClr val="dk1"/>
                </a:solidFill>
                <a:latin typeface="Lato Light"/>
                <a:ea typeface="Lato Light"/>
                <a:cs typeface="Lato Light"/>
                <a:sym typeface="Lato Light"/>
              </a:defRPr>
            </a:lvl1pPr>
            <a:lvl2pPr indent="-228600" lvl="1" marL="914400" marR="0" rtl="0" algn="l">
              <a:lnSpc>
                <a:spcPct val="90000"/>
              </a:lnSpc>
              <a:spcBef>
                <a:spcPts val="1000"/>
              </a:spcBef>
              <a:spcAft>
                <a:spcPts val="0"/>
              </a:spcAft>
              <a:buClr>
                <a:schemeClr val="dk1"/>
              </a:buClr>
              <a:buSzPts val="4799"/>
              <a:buFont typeface="Arial"/>
              <a:buNone/>
              <a:defRPr b="0" i="0" sz="4799" u="none" cap="none" strike="noStrike">
                <a:solidFill>
                  <a:schemeClr val="dk1"/>
                </a:solidFill>
                <a:latin typeface="Lato Light"/>
                <a:ea typeface="Lato Light"/>
                <a:cs typeface="Lato Light"/>
                <a:sym typeface="Lato Light"/>
              </a:defRPr>
            </a:lvl2pPr>
            <a:lvl3pPr indent="-228600" lvl="2" marL="1371600" marR="0" rtl="0" algn="l">
              <a:lnSpc>
                <a:spcPct val="90000"/>
              </a:lnSpc>
              <a:spcBef>
                <a:spcPts val="1000"/>
              </a:spcBef>
              <a:spcAft>
                <a:spcPts val="0"/>
              </a:spcAft>
              <a:buClr>
                <a:schemeClr val="dk1"/>
              </a:buClr>
              <a:buSzPts val="3999"/>
              <a:buFont typeface="Arial"/>
              <a:buNone/>
              <a:defRPr b="0" i="0" sz="3999" u="none" cap="none" strike="noStrike">
                <a:solidFill>
                  <a:schemeClr val="dk1"/>
                </a:solidFill>
                <a:latin typeface="Lato Light"/>
                <a:ea typeface="Lato Light"/>
                <a:cs typeface="Lato Light"/>
                <a:sym typeface="Lato Light"/>
              </a:defRPr>
            </a:lvl3pPr>
            <a:lvl4pPr indent="-228600" lvl="3" marL="1828800" marR="0" rtl="0" algn="l">
              <a:lnSpc>
                <a:spcPct val="90000"/>
              </a:lnSpc>
              <a:spcBef>
                <a:spcPts val="1000"/>
              </a:spcBef>
              <a:spcAft>
                <a:spcPts val="0"/>
              </a:spcAft>
              <a:buClr>
                <a:schemeClr val="dk1"/>
              </a:buClr>
              <a:buSzPts val="3599"/>
              <a:buFont typeface="Arial"/>
              <a:buNone/>
              <a:defRPr b="0" i="0" sz="3599" u="none" cap="none" strike="noStrike">
                <a:solidFill>
                  <a:schemeClr val="dk1"/>
                </a:solidFill>
                <a:latin typeface="Lato Light"/>
                <a:ea typeface="Lato Light"/>
                <a:cs typeface="Lato Light"/>
                <a:sym typeface="Lato Light"/>
              </a:defRPr>
            </a:lvl4pPr>
            <a:lvl5pPr indent="-228600" lvl="4" marL="2286000" marR="0" rtl="0" algn="l">
              <a:lnSpc>
                <a:spcPct val="90000"/>
              </a:lnSpc>
              <a:spcBef>
                <a:spcPts val="1000"/>
              </a:spcBef>
              <a:spcAft>
                <a:spcPts val="0"/>
              </a:spcAft>
              <a:buClr>
                <a:schemeClr val="dk1"/>
              </a:buClr>
              <a:buSzPts val="3599"/>
              <a:buFont typeface="Arial"/>
              <a:buNone/>
              <a:defRPr b="0" i="0" sz="3599" u="none" cap="none" strike="noStrike">
                <a:solidFill>
                  <a:schemeClr val="dk1"/>
                </a:solidFill>
                <a:latin typeface="Lato Light"/>
                <a:ea typeface="Lato Light"/>
                <a:cs typeface="Lato Light"/>
                <a:sym typeface="Lato Light"/>
              </a:defRPr>
            </a:lvl5pPr>
            <a:lvl6pPr indent="-457136" lvl="5" marL="2743200" marR="0" rtl="0" algn="l">
              <a:lnSpc>
                <a:spcPct val="90000"/>
              </a:lnSpc>
              <a:spcBef>
                <a:spcPts val="1000"/>
              </a:spcBef>
              <a:spcAft>
                <a:spcPts val="0"/>
              </a:spcAft>
              <a:buClr>
                <a:schemeClr val="dk1"/>
              </a:buClr>
              <a:buSzPts val="3599"/>
              <a:buFont typeface="Arial"/>
              <a:buChar char="•"/>
              <a:defRPr b="0" i="0" sz="3599" u="none" cap="none" strike="noStrike">
                <a:solidFill>
                  <a:schemeClr val="dk1"/>
                </a:solidFill>
                <a:latin typeface="Calibri"/>
                <a:ea typeface="Calibri"/>
                <a:cs typeface="Calibri"/>
                <a:sym typeface="Calibri"/>
              </a:defRPr>
            </a:lvl6pPr>
            <a:lvl7pPr indent="-457136" lvl="6" marL="3200400" marR="0" rtl="0" algn="l">
              <a:lnSpc>
                <a:spcPct val="90000"/>
              </a:lnSpc>
              <a:spcBef>
                <a:spcPts val="1000"/>
              </a:spcBef>
              <a:spcAft>
                <a:spcPts val="0"/>
              </a:spcAft>
              <a:buClr>
                <a:schemeClr val="dk1"/>
              </a:buClr>
              <a:buSzPts val="3599"/>
              <a:buFont typeface="Arial"/>
              <a:buChar char="•"/>
              <a:defRPr b="0" i="0" sz="3599" u="none" cap="none" strike="noStrike">
                <a:solidFill>
                  <a:schemeClr val="dk1"/>
                </a:solidFill>
                <a:latin typeface="Calibri"/>
                <a:ea typeface="Calibri"/>
                <a:cs typeface="Calibri"/>
                <a:sym typeface="Calibri"/>
              </a:defRPr>
            </a:lvl7pPr>
            <a:lvl8pPr indent="-457136" lvl="7" marL="3657600" marR="0" rtl="0" algn="l">
              <a:lnSpc>
                <a:spcPct val="90000"/>
              </a:lnSpc>
              <a:spcBef>
                <a:spcPts val="1000"/>
              </a:spcBef>
              <a:spcAft>
                <a:spcPts val="0"/>
              </a:spcAft>
              <a:buClr>
                <a:schemeClr val="dk1"/>
              </a:buClr>
              <a:buSzPts val="3599"/>
              <a:buFont typeface="Arial"/>
              <a:buChar char="•"/>
              <a:defRPr b="0" i="0" sz="3599" u="none" cap="none" strike="noStrike">
                <a:solidFill>
                  <a:schemeClr val="dk1"/>
                </a:solidFill>
                <a:latin typeface="Calibri"/>
                <a:ea typeface="Calibri"/>
                <a:cs typeface="Calibri"/>
                <a:sym typeface="Calibri"/>
              </a:defRPr>
            </a:lvl8pPr>
            <a:lvl9pPr indent="-457136" lvl="8" marL="4114800" marR="0" rtl="0" algn="l">
              <a:lnSpc>
                <a:spcPct val="90000"/>
              </a:lnSpc>
              <a:spcBef>
                <a:spcPts val="1000"/>
              </a:spcBef>
              <a:spcAft>
                <a:spcPts val="0"/>
              </a:spcAft>
              <a:buClr>
                <a:schemeClr val="dk1"/>
              </a:buClr>
              <a:buSzPts val="3599"/>
              <a:buFont typeface="Arial"/>
              <a:buChar char="•"/>
              <a:defRPr b="0" i="0" sz="3599" u="none" cap="none" strike="noStrike">
                <a:solidFill>
                  <a:schemeClr val="dk1"/>
                </a:solidFill>
                <a:latin typeface="Calibri"/>
                <a:ea typeface="Calibri"/>
                <a:cs typeface="Calibri"/>
                <a:sym typeface="Calibri"/>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6" name="Shape 16"/>
        <p:cNvGrpSpPr/>
        <p:nvPr/>
      </p:nvGrpSpPr>
      <p:grpSpPr>
        <a:xfrm>
          <a:off x="0" y="0"/>
          <a:ext cx="0" cy="0"/>
          <a:chOff x="0" y="0"/>
          <a:chExt cx="0" cy="0"/>
        </a:xfrm>
      </p:grpSpPr>
      <p:sp>
        <p:nvSpPr>
          <p:cNvPr id="17" name="Google Shape;17;p4"/>
          <p:cNvSpPr txBox="1"/>
          <p:nvPr>
            <p:ph idx="12" type="sldNum"/>
          </p:nvPr>
        </p:nvSpPr>
        <p:spPr>
          <a:xfrm>
            <a:off x="22812148" y="12666269"/>
            <a:ext cx="1462800" cy="1049700"/>
          </a:xfrm>
          <a:prstGeom prst="rect">
            <a:avLst/>
          </a:prstGeom>
          <a:noFill/>
          <a:ln>
            <a:noFill/>
          </a:ln>
        </p:spPr>
        <p:txBody>
          <a:bodyPr anchorCtr="0" anchor="t" bIns="243750" lIns="243750" spcFirstLastPara="1" rIns="243750" wrap="square" tIns="243750">
            <a:noAutofit/>
          </a:bodyPr>
          <a:lstStyle>
            <a:lvl1pPr lvl="0" rtl="0" algn="r">
              <a:buNone/>
              <a:defRPr sz="3500">
                <a:solidFill>
                  <a:schemeClr val="tx1"/>
                </a:solidFill>
              </a:defRPr>
            </a:lvl1pPr>
            <a:lvl2pPr lvl="1" rtl="0" algn="r">
              <a:buNone/>
              <a:defRPr sz="3500">
                <a:solidFill>
                  <a:schemeClr val="tx1"/>
                </a:solidFill>
              </a:defRPr>
            </a:lvl2pPr>
            <a:lvl3pPr lvl="2" rtl="0" algn="r">
              <a:buNone/>
              <a:defRPr sz="3500">
                <a:solidFill>
                  <a:schemeClr val="tx1"/>
                </a:solidFill>
              </a:defRPr>
            </a:lvl3pPr>
            <a:lvl4pPr lvl="3" rtl="0" algn="r">
              <a:buNone/>
              <a:defRPr sz="3500">
                <a:solidFill>
                  <a:schemeClr val="tx1"/>
                </a:solidFill>
              </a:defRPr>
            </a:lvl4pPr>
            <a:lvl5pPr lvl="4" rtl="0" algn="r">
              <a:buNone/>
              <a:defRPr sz="3500">
                <a:solidFill>
                  <a:schemeClr val="tx1"/>
                </a:solidFill>
              </a:defRPr>
            </a:lvl5pPr>
            <a:lvl6pPr lvl="5" rtl="0" algn="r">
              <a:buNone/>
              <a:defRPr sz="3500">
                <a:solidFill>
                  <a:schemeClr val="tx1"/>
                </a:solidFill>
              </a:defRPr>
            </a:lvl6pPr>
            <a:lvl7pPr lvl="6" rtl="0" algn="r">
              <a:buNone/>
              <a:defRPr sz="3500">
                <a:solidFill>
                  <a:schemeClr val="tx1"/>
                </a:solidFill>
              </a:defRPr>
            </a:lvl7pPr>
            <a:lvl8pPr lvl="7" rtl="0" algn="r">
              <a:buNone/>
              <a:defRPr sz="3500">
                <a:solidFill>
                  <a:schemeClr val="tx1"/>
                </a:solidFill>
              </a:defRPr>
            </a:lvl8pPr>
            <a:lvl9pPr lvl="8" rtl="0" algn="r">
              <a:buNone/>
              <a:defRPr sz="3500">
                <a:solidFill>
                  <a:schemeClr val="tx1"/>
                </a:solidFil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 id="2147483664" r:id="rId15"/>
    <p:sldLayoutId id="2147483665" r:id="rId16"/>
    <p:sldLayoutId id="2147483666" r:id="rId17"/>
    <p:sldLayoutId id="2147483667" r:id="rId18"/>
    <p:sldLayoutId id="2147483668" r:id="rId19"/>
    <p:sldLayoutId id="2147483669" r:id="rId20"/>
    <p:sldLayoutId id="2147483670" r:id="rId21"/>
    <p:sldLayoutId id="2147483671" r:id="rId22"/>
    <p:sldLayoutId id="2147483672" r:id="rId23"/>
    <p:sldLayoutId id="2147483673" r:id="rId24"/>
    <p:sldLayoutId id="2147483674" r:id="rId25"/>
    <p:sldLayoutId id="2147483675" r:id="rId26"/>
    <p:sldLayoutId id="2147483676" r:id="rId27"/>
    <p:sldLayoutId id="2147483677" r:id="rId28"/>
    <p:sldLayoutId id="2147483678" r:id="rId29"/>
    <p:sldLayoutId id="2147483679" r:id="rId30"/>
    <p:sldLayoutId id="2147483680" r:id="rId31"/>
    <p:sldLayoutId id="2147483681" r:id="rId32"/>
    <p:sldLayoutId id="2147483682" r:id="rId33"/>
    <p:sldLayoutId id="2147483683" r:id="rId34"/>
    <p:sldLayoutId id="2147483684" r:id="rId35"/>
    <p:sldLayoutId id="2147483685" r:id="rId36"/>
    <p:sldLayoutId id="2147483686" r:id="rId37"/>
    <p:sldLayoutId id="2147483687" r:id="rId38"/>
    <p:sldLayoutId id="2147483688" r:id="rId39"/>
    <p:sldLayoutId id="2147483689" r:id="rId40"/>
    <p:sldLayoutId id="2147483690" r:id="rId41"/>
    <p:sldLayoutId id="2147483691" r:id="rId42"/>
    <p:sldLayoutId id="2147483692" r:id="rId43"/>
    <p:sldLayoutId id="2147483693" r:id="rId44"/>
    <p:sldLayoutId id="2147483694" r:id="rId45"/>
    <p:sldLayoutId id="2147483695" r:id="rId46"/>
    <p:sldLayoutId id="2147483696" r:id="rId47"/>
    <p:sldLayoutId id="2147483697" r:id="rId48"/>
    <p:sldLayoutId id="2147483698" r:id="rId49"/>
    <p:sldLayoutId id="2147483699" r:id="rId50"/>
    <p:sldLayoutId id="2147483700" r:id="rId51"/>
    <p:sldLayoutId id="2147483701" r:id="rId52"/>
    <p:sldLayoutId id="2147483702" r:id="rId53"/>
    <p:sldLayoutId id="2147483703" r:id="rId54"/>
    <p:sldLayoutId id="2147483704" r:id="rId55"/>
    <p:sldLayoutId id="2147483705" r:id="rId56"/>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065" name="Shape 1065"/>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 id="2147483718" r:id="rId13"/>
    <p:sldLayoutId id="2147483719" r:id="rId14"/>
    <p:sldLayoutId id="2147483720" r:id="rId15"/>
    <p:sldLayoutId id="2147483721" r:id="rId16"/>
    <p:sldLayoutId id="2147483722" r:id="rId17"/>
    <p:sldLayoutId id="2147483723" r:id="rId18"/>
    <p:sldLayoutId id="2147483724" r:id="rId19"/>
    <p:sldLayoutId id="2147483725" r:id="rId20"/>
    <p:sldLayoutId id="2147483726" r:id="rId2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10.xml"/><Relationship Id="rId3" Type="http://schemas.openxmlformats.org/officeDocument/2006/relationships/image" Target="../media/image14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1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1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image" Target="../media/image10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image" Target="../media/image1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image" Target="../media/image12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 Id="rId3" Type="http://schemas.openxmlformats.org/officeDocument/2006/relationships/image" Target="../media/image11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 Id="rId3" Type="http://schemas.openxmlformats.org/officeDocument/2006/relationships/image" Target="../media/image11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 Id="rId3" Type="http://schemas.openxmlformats.org/officeDocument/2006/relationships/image" Target="../media/image1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 Id="rId3" Type="http://schemas.openxmlformats.org/officeDocument/2006/relationships/image" Target="../media/image11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 Id="rId3" Type="http://schemas.openxmlformats.org/officeDocument/2006/relationships/image" Target="../media/image12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 Id="rId3" Type="http://schemas.openxmlformats.org/officeDocument/2006/relationships/image" Target="../media/image11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 Id="rId3" Type="http://schemas.openxmlformats.org/officeDocument/2006/relationships/image" Target="../media/image12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xml"/><Relationship Id="rId3" Type="http://schemas.openxmlformats.org/officeDocument/2006/relationships/image" Target="../media/image12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xml"/><Relationship Id="rId3" Type="http://schemas.openxmlformats.org/officeDocument/2006/relationships/image" Target="../media/image135.png"/><Relationship Id="rId4" Type="http://schemas.openxmlformats.org/officeDocument/2006/relationships/image" Target="../media/image128.png"/><Relationship Id="rId5" Type="http://schemas.openxmlformats.org/officeDocument/2006/relationships/image" Target="../media/image130.png"/><Relationship Id="rId6" Type="http://schemas.openxmlformats.org/officeDocument/2006/relationships/image" Target="../media/image12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xml"/><Relationship Id="rId3" Type="http://schemas.openxmlformats.org/officeDocument/2006/relationships/image" Target="../media/image13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7.xml"/><Relationship Id="rId3" Type="http://schemas.openxmlformats.org/officeDocument/2006/relationships/image" Target="../media/image12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8.xml"/><Relationship Id="rId3" Type="http://schemas.openxmlformats.org/officeDocument/2006/relationships/image" Target="../media/image13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9.xml"/><Relationship Id="rId3" Type="http://schemas.openxmlformats.org/officeDocument/2006/relationships/image" Target="../media/image12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3.xml"/><Relationship Id="rId3" Type="http://schemas.openxmlformats.org/officeDocument/2006/relationships/image" Target="../media/image149.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30.xml"/><Relationship Id="rId3" Type="http://schemas.openxmlformats.org/officeDocument/2006/relationships/image" Target="../media/image14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2.xml"/><Relationship Id="rId3" Type="http://schemas.openxmlformats.org/officeDocument/2006/relationships/image" Target="../media/image12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3.xml"/><Relationship Id="rId3" Type="http://schemas.openxmlformats.org/officeDocument/2006/relationships/image" Target="../media/image13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4.xml"/><Relationship Id="rId3" Type="http://schemas.openxmlformats.org/officeDocument/2006/relationships/image" Target="../media/image14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5.xml"/><Relationship Id="rId3" Type="http://schemas.openxmlformats.org/officeDocument/2006/relationships/image" Target="../media/image13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6.xml"/><Relationship Id="rId3" Type="http://schemas.openxmlformats.org/officeDocument/2006/relationships/image" Target="../media/image13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7.xml"/><Relationship Id="rId3" Type="http://schemas.openxmlformats.org/officeDocument/2006/relationships/image" Target="../media/image14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8.xml"/><Relationship Id="rId3" Type="http://schemas.openxmlformats.org/officeDocument/2006/relationships/image" Target="../media/image13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9.xml"/><Relationship Id="rId3" Type="http://schemas.openxmlformats.org/officeDocument/2006/relationships/image" Target="../media/image13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2.xml"/><Relationship Id="rId3" Type="http://schemas.openxmlformats.org/officeDocument/2006/relationships/image" Target="../media/image14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3.xml"/><Relationship Id="rId3" Type="http://schemas.openxmlformats.org/officeDocument/2006/relationships/image" Target="../media/image14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4.xml"/><Relationship Id="rId3" Type="http://schemas.openxmlformats.org/officeDocument/2006/relationships/image" Target="../media/image14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5.xml"/><Relationship Id="rId3" Type="http://schemas.openxmlformats.org/officeDocument/2006/relationships/image" Target="../media/image147.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6.xml"/><Relationship Id="rId3" Type="http://schemas.openxmlformats.org/officeDocument/2006/relationships/image" Target="../media/image145.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7.xml"/><Relationship Id="rId3" Type="http://schemas.openxmlformats.org/officeDocument/2006/relationships/image" Target="../media/image144.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48.xml"/><Relationship Id="rId3" Type="http://schemas.openxmlformats.org/officeDocument/2006/relationships/image" Target="../media/image149.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5.xml"/><Relationship Id="rId3" Type="http://schemas.openxmlformats.org/officeDocument/2006/relationships/image" Target="../media/image149.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3.xml"/><Relationship Id="rId3" Type="http://schemas.openxmlformats.org/officeDocument/2006/relationships/image" Target="../media/image136.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56.xml"/><Relationship Id="rId3" Type="http://schemas.openxmlformats.org/officeDocument/2006/relationships/image" Target="../media/image149.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12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10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5" name="Shape 1315"/>
        <p:cNvGrpSpPr/>
        <p:nvPr/>
      </p:nvGrpSpPr>
      <p:grpSpPr>
        <a:xfrm>
          <a:off x="0" y="0"/>
          <a:ext cx="0" cy="0"/>
          <a:chOff x="0" y="0"/>
          <a:chExt cx="0" cy="0"/>
        </a:xfrm>
      </p:grpSpPr>
      <p:sp>
        <p:nvSpPr>
          <p:cNvPr id="1316" name="Google Shape;1316;p83"/>
          <p:cNvSpPr txBox="1"/>
          <p:nvPr>
            <p:ph type="title"/>
          </p:nvPr>
        </p:nvSpPr>
        <p:spPr>
          <a:xfrm>
            <a:off x="731377" y="5060867"/>
            <a:ext cx="22914900" cy="2112900"/>
          </a:xfrm>
          <a:prstGeom prst="rect">
            <a:avLst/>
          </a:prstGeom>
          <a:effectLst>
            <a:outerShdw blurRad="57150" rotWithShape="0" algn="bl" dir="5400000" dist="19050">
              <a:srgbClr val="000000">
                <a:alpha val="50000"/>
              </a:srgbClr>
            </a:outerShdw>
          </a:effectLst>
        </p:spPr>
        <p:txBody>
          <a:bodyPr anchorCtr="0" anchor="t" bIns="243750" lIns="243750" spcFirstLastPara="1" rIns="243750" wrap="square" tIns="243750">
            <a:noAutofit/>
          </a:bodyPr>
          <a:lstStyle/>
          <a:p>
            <a:pPr indent="0" lvl="0" marL="0" rtl="0" algn="ctr">
              <a:spcBef>
                <a:spcPts val="0"/>
              </a:spcBef>
              <a:spcAft>
                <a:spcPts val="0"/>
              </a:spcAft>
              <a:buNone/>
            </a:pPr>
            <a:r>
              <a:rPr b="1" lang="en-US">
                <a:latin typeface="Roboto"/>
                <a:ea typeface="Roboto"/>
                <a:cs typeface="Roboto"/>
                <a:sym typeface="Roboto"/>
              </a:rPr>
              <a:t>Defensive Security Project</a:t>
            </a:r>
            <a:endParaRPr b="1">
              <a:latin typeface="Roboto"/>
              <a:ea typeface="Roboto"/>
              <a:cs typeface="Roboto"/>
              <a:sym typeface="Roboto"/>
            </a:endParaRPr>
          </a:p>
          <a:p>
            <a:pPr indent="0" lvl="0" marL="0" rtl="0" algn="ctr">
              <a:spcBef>
                <a:spcPts val="0"/>
              </a:spcBef>
              <a:spcAft>
                <a:spcPts val="0"/>
              </a:spcAft>
              <a:buNone/>
            </a:pPr>
            <a:r>
              <a:rPr b="1" lang="en-US" sz="5500">
                <a:latin typeface="Roboto"/>
                <a:ea typeface="Roboto"/>
                <a:cs typeface="Roboto"/>
                <a:sym typeface="Roboto"/>
              </a:rPr>
              <a:t>by: Chris Akatcherian</a:t>
            </a:r>
            <a:endParaRPr b="1" sz="5500">
              <a:latin typeface="Roboto"/>
              <a:ea typeface="Roboto"/>
              <a:cs typeface="Roboto"/>
              <a:sym typeface="Roboto"/>
            </a:endParaRPr>
          </a:p>
          <a:p>
            <a:pPr indent="0" lvl="0" marL="0" rtl="0" algn="l">
              <a:spcBef>
                <a:spcPts val="0"/>
              </a:spcBef>
              <a:spcAft>
                <a:spcPts val="0"/>
              </a:spcAft>
              <a:buNone/>
            </a:pPr>
            <a:r>
              <a:t/>
            </a:r>
            <a:endParaRPr sz="6800">
              <a:latin typeface="Roboto"/>
              <a:ea typeface="Roboto"/>
              <a:cs typeface="Roboto"/>
              <a:sym typeface="Roboto"/>
            </a:endParaRPr>
          </a:p>
        </p:txBody>
      </p:sp>
      <p:sp>
        <p:nvSpPr>
          <p:cNvPr id="1317" name="Google Shape;1317;p83"/>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318" name="Google Shape;1318;p83"/>
          <p:cNvSpPr txBox="1"/>
          <p:nvPr>
            <p:ph idx="1" type="subTitle"/>
          </p:nvPr>
        </p:nvSpPr>
        <p:spPr>
          <a:xfrm>
            <a:off x="-32791" y="13111067"/>
            <a:ext cx="21252900" cy="604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2" name="Shape 1392"/>
        <p:cNvGrpSpPr/>
        <p:nvPr/>
      </p:nvGrpSpPr>
      <p:grpSpPr>
        <a:xfrm>
          <a:off x="0" y="0"/>
          <a:ext cx="0" cy="0"/>
          <a:chOff x="0" y="0"/>
          <a:chExt cx="0" cy="0"/>
        </a:xfrm>
      </p:grpSpPr>
      <p:pic>
        <p:nvPicPr>
          <p:cNvPr id="1393" name="Google Shape;1393;p92"/>
          <p:cNvPicPr preferRelativeResize="0"/>
          <p:nvPr/>
        </p:nvPicPr>
        <p:blipFill>
          <a:blip r:embed="rId3">
            <a:alphaModFix/>
          </a:blip>
          <a:stretch>
            <a:fillRect/>
          </a:stretch>
        </p:blipFill>
        <p:spPr>
          <a:xfrm>
            <a:off x="731334" y="773067"/>
            <a:ext cx="22914823" cy="12246448"/>
          </a:xfrm>
          <a:prstGeom prst="rect">
            <a:avLst/>
          </a:prstGeom>
          <a:noFill/>
          <a:ln>
            <a:noFill/>
          </a:ln>
        </p:spPr>
      </p:pic>
      <p:sp>
        <p:nvSpPr>
          <p:cNvPr id="1394" name="Google Shape;1394;p92"/>
          <p:cNvSpPr txBox="1"/>
          <p:nvPr/>
        </p:nvSpPr>
        <p:spPr>
          <a:xfrm>
            <a:off x="22948089" y="13219200"/>
            <a:ext cx="698100" cy="281700"/>
          </a:xfrm>
          <a:prstGeom prst="rect">
            <a:avLst/>
          </a:prstGeom>
          <a:noFill/>
          <a:ln>
            <a:noFill/>
          </a:ln>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sz="1600"/>
              <a:t>‹#›</a:t>
            </a:fld>
            <a:endParaRPr sz="1600"/>
          </a:p>
        </p:txBody>
      </p:sp>
      <p:sp>
        <p:nvSpPr>
          <p:cNvPr id="1395" name="Google Shape;1395;p92"/>
          <p:cNvSpPr txBox="1"/>
          <p:nvPr>
            <p:ph type="title"/>
          </p:nvPr>
        </p:nvSpPr>
        <p:spPr>
          <a:xfrm>
            <a:off x="921843" y="4914892"/>
            <a:ext cx="22914900" cy="2745600"/>
          </a:xfrm>
          <a:prstGeom prst="rect">
            <a:avLst/>
          </a:prstGeom>
          <a:effectLst>
            <a:outerShdw blurRad="57150" rotWithShape="0" algn="bl" dir="5400000" dist="19050">
              <a:srgbClr val="000000">
                <a:alpha val="50000"/>
              </a:srgbClr>
            </a:outerShdw>
          </a:effectLst>
        </p:spPr>
        <p:txBody>
          <a:bodyPr anchorCtr="0" anchor="t" bIns="243750" lIns="243750" spcFirstLastPara="1" rIns="243750" wrap="square" tIns="243750">
            <a:noAutofit/>
          </a:bodyPr>
          <a:lstStyle/>
          <a:p>
            <a:pPr indent="0" lvl="0" marL="0" rtl="0" algn="ctr">
              <a:spcBef>
                <a:spcPts val="0"/>
              </a:spcBef>
              <a:spcAft>
                <a:spcPts val="0"/>
              </a:spcAft>
              <a:buClr>
                <a:schemeClr val="dk1"/>
              </a:buClr>
              <a:buSzPts val="1100"/>
              <a:buFont typeface="Arial"/>
              <a:buNone/>
            </a:pPr>
            <a:r>
              <a:rPr b="1" lang="en-US">
                <a:solidFill>
                  <a:schemeClr val="lt1"/>
                </a:solidFill>
                <a:latin typeface="Share Tech Mono"/>
                <a:ea typeface="Share Tech Mono"/>
                <a:cs typeface="Share Tech Mono"/>
                <a:sym typeface="Share Tech Mono"/>
              </a:rPr>
              <a:t>Windows Logs</a:t>
            </a:r>
            <a:endParaRPr b="1">
              <a:latin typeface="Share Tech Mono"/>
              <a:ea typeface="Share Tech Mono"/>
              <a:cs typeface="Share Tech Mono"/>
              <a:sym typeface="Share Tech Mono"/>
            </a:endParaRPr>
          </a:p>
          <a:p>
            <a:pPr indent="0" lvl="0" marL="0" rtl="0" algn="ctr">
              <a:spcBef>
                <a:spcPts val="0"/>
              </a:spcBef>
              <a:spcAft>
                <a:spcPts val="0"/>
              </a:spcAft>
              <a:buNone/>
            </a:pPr>
            <a:r>
              <a:t/>
            </a:r>
            <a:endParaRPr>
              <a:latin typeface="Roboto Light"/>
              <a:ea typeface="Roboto Light"/>
              <a:cs typeface="Roboto Light"/>
              <a:sym typeface="Roboto Light"/>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9" name="Shape 1399"/>
        <p:cNvGrpSpPr/>
        <p:nvPr/>
      </p:nvGrpSpPr>
      <p:grpSpPr>
        <a:xfrm>
          <a:off x="0" y="0"/>
          <a:ext cx="0" cy="0"/>
          <a:chOff x="0" y="0"/>
          <a:chExt cx="0" cy="0"/>
        </a:xfrm>
      </p:grpSpPr>
      <p:sp>
        <p:nvSpPr>
          <p:cNvPr id="1400" name="Google Shape;1400;p93"/>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Reports—Windows</a:t>
            </a:r>
            <a:endParaRPr/>
          </a:p>
        </p:txBody>
      </p:sp>
      <p:sp>
        <p:nvSpPr>
          <p:cNvPr id="1401" name="Google Shape;1401;p93"/>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402" name="Google Shape;1402;p93"/>
          <p:cNvSpPr txBox="1"/>
          <p:nvPr>
            <p:ph idx="3" type="body"/>
          </p:nvPr>
        </p:nvSpPr>
        <p:spPr>
          <a:xfrm>
            <a:off x="703375" y="2295400"/>
            <a:ext cx="22942800" cy="9866700"/>
          </a:xfrm>
          <a:prstGeom prst="rect">
            <a:avLst/>
          </a:prstGeom>
        </p:spPr>
        <p:txBody>
          <a:bodyPr anchorCtr="0" anchor="t" bIns="2437975" lIns="1219000" spcFirstLastPara="1" rIns="1219000" wrap="square" tIns="0">
            <a:noAutofit/>
          </a:bodyPr>
          <a:lstStyle/>
          <a:p>
            <a:pPr indent="0" lvl="0" marL="0" rtl="0" algn="l">
              <a:spcBef>
                <a:spcPts val="0"/>
              </a:spcBef>
              <a:spcAft>
                <a:spcPts val="0"/>
              </a:spcAft>
              <a:buNone/>
            </a:pPr>
            <a:r>
              <a:rPr lang="en-US" sz="4400"/>
              <a:t>Designed the following reports:</a:t>
            </a:r>
            <a:endParaRPr sz="4400"/>
          </a:p>
          <a:p>
            <a:pPr indent="0" lvl="0" marL="0" rtl="0" algn="l">
              <a:spcBef>
                <a:spcPts val="1200"/>
              </a:spcBef>
              <a:spcAft>
                <a:spcPts val="0"/>
              </a:spcAft>
              <a:buNone/>
            </a:pPr>
            <a:r>
              <a:t/>
            </a:r>
            <a:endParaRPr sz="4400"/>
          </a:p>
          <a:p>
            <a:pPr indent="0" lvl="0" marL="0" rtl="0" algn="l">
              <a:spcBef>
                <a:spcPts val="1200"/>
              </a:spcBef>
              <a:spcAft>
                <a:spcPts val="1200"/>
              </a:spcAft>
              <a:buNone/>
            </a:pPr>
            <a:r>
              <a:t/>
            </a:r>
            <a:endParaRPr sz="4400">
              <a:solidFill>
                <a:schemeClr val="dk1"/>
              </a:solidFill>
            </a:endParaRPr>
          </a:p>
        </p:txBody>
      </p:sp>
      <p:graphicFrame>
        <p:nvGraphicFramePr>
          <p:cNvPr id="1403" name="Google Shape;1403;p93"/>
          <p:cNvGraphicFramePr/>
          <p:nvPr/>
        </p:nvGraphicFramePr>
        <p:xfrm>
          <a:off x="1296213" y="3161400"/>
          <a:ext cx="3000000" cy="3000000"/>
        </p:xfrm>
        <a:graphic>
          <a:graphicData uri="http://schemas.openxmlformats.org/drawingml/2006/table">
            <a:tbl>
              <a:tblPr>
                <a:noFill/>
                <a:tableStyleId>{D1F167EF-6615-4CD8-9C32-6E8AAECE90C7}</a:tableStyleId>
              </a:tblPr>
              <a:tblGrid>
                <a:gridCol w="10878550"/>
                <a:gridCol w="10878550"/>
              </a:tblGrid>
              <a:tr h="381000">
                <a:tc>
                  <a:txBody>
                    <a:bodyPr/>
                    <a:lstStyle/>
                    <a:p>
                      <a:pPr indent="0" lvl="0" marL="0" rtl="0" algn="ctr">
                        <a:spcBef>
                          <a:spcPts val="0"/>
                        </a:spcBef>
                        <a:spcAft>
                          <a:spcPts val="0"/>
                        </a:spcAft>
                        <a:buNone/>
                      </a:pPr>
                      <a:r>
                        <a:rPr b="1" lang="en-US" sz="4400">
                          <a:latin typeface="Roboto"/>
                          <a:ea typeface="Roboto"/>
                          <a:cs typeface="Roboto"/>
                          <a:sym typeface="Roboto"/>
                        </a:rPr>
                        <a:t>Report Name</a:t>
                      </a:r>
                      <a:endParaRPr b="1" sz="44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b="1" lang="en-US" sz="4400">
                          <a:latin typeface="Roboto"/>
                          <a:ea typeface="Roboto"/>
                          <a:cs typeface="Roboto"/>
                          <a:sym typeface="Roboto"/>
                        </a:rPr>
                        <a:t>Report </a:t>
                      </a:r>
                      <a:r>
                        <a:rPr b="1" lang="en-US" sz="4400">
                          <a:latin typeface="Roboto"/>
                          <a:ea typeface="Roboto"/>
                          <a:cs typeface="Roboto"/>
                          <a:sym typeface="Roboto"/>
                        </a:rPr>
                        <a:t>Description</a:t>
                      </a:r>
                      <a:endParaRPr b="1" sz="4400">
                        <a:latin typeface="Roboto"/>
                        <a:ea typeface="Roboto"/>
                        <a:cs typeface="Roboto"/>
                        <a:sym typeface="Roboto"/>
                      </a:endParaRPr>
                    </a:p>
                  </a:txBody>
                  <a:tcPr marT="91425" marB="91425" marR="91425" marL="91425"/>
                </a:tc>
              </a:tr>
              <a:tr h="853400">
                <a:tc>
                  <a:txBody>
                    <a:bodyPr/>
                    <a:lstStyle/>
                    <a:p>
                      <a:pPr indent="0" lvl="0" marL="0" rtl="0" algn="l">
                        <a:spcBef>
                          <a:spcPts val="0"/>
                        </a:spcBef>
                        <a:spcAft>
                          <a:spcPts val="0"/>
                        </a:spcAft>
                        <a:buNone/>
                      </a:pPr>
                      <a:r>
                        <a:rPr lang="en-US" sz="4400">
                          <a:latin typeface="Roboto"/>
                          <a:ea typeface="Roboto"/>
                          <a:cs typeface="Roboto"/>
                          <a:sym typeface="Roboto"/>
                        </a:rPr>
                        <a:t>Report Analysis for Severity</a:t>
                      </a:r>
                      <a:endParaRPr sz="4400">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Search query report for biggest changes in high severity events in the </a:t>
                      </a:r>
                      <a:r>
                        <a:rPr lang="en-US" sz="4400">
                          <a:latin typeface="Roboto"/>
                          <a:ea typeface="Roboto"/>
                          <a:cs typeface="Roboto"/>
                          <a:sym typeface="Roboto"/>
                        </a:rPr>
                        <a:t>Attack logs</a:t>
                      </a:r>
                      <a:endParaRPr sz="4400">
                        <a:latin typeface="Roboto"/>
                        <a:ea typeface="Roboto"/>
                        <a:cs typeface="Roboto"/>
                        <a:sym typeface="Roboto"/>
                      </a:endParaRPr>
                    </a:p>
                    <a:p>
                      <a:pPr indent="0" lvl="0" marL="0" rtl="0" algn="ctr">
                        <a:spcBef>
                          <a:spcPts val="0"/>
                        </a:spcBef>
                        <a:spcAft>
                          <a:spcPts val="0"/>
                        </a:spcAft>
                        <a:buNone/>
                      </a:pPr>
                      <a:r>
                        <a:t/>
                      </a:r>
                      <a:endParaRPr sz="4400">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tcPr>
                </a:tc>
              </a:tr>
              <a:tr h="853400">
                <a:tc>
                  <a:txBody>
                    <a:bodyPr/>
                    <a:lstStyle/>
                    <a:p>
                      <a:pPr indent="0" lvl="0" marL="0" rtl="0" algn="l">
                        <a:spcBef>
                          <a:spcPts val="0"/>
                        </a:spcBef>
                        <a:spcAft>
                          <a:spcPts val="0"/>
                        </a:spcAft>
                        <a:buClr>
                          <a:schemeClr val="dk1"/>
                        </a:buClr>
                        <a:buSzPts val="1100"/>
                        <a:buFont typeface="Arial"/>
                        <a:buNone/>
                      </a:pPr>
                      <a:r>
                        <a:rPr lang="en-US" sz="4400">
                          <a:solidFill>
                            <a:schemeClr val="dk1"/>
                          </a:solidFill>
                          <a:latin typeface="Roboto"/>
                          <a:ea typeface="Roboto"/>
                          <a:cs typeface="Roboto"/>
                          <a:sym typeface="Roboto"/>
                        </a:rPr>
                        <a:t>Report Analysis for Failed Activities</a:t>
                      </a:r>
                      <a:endParaRPr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US" sz="4400">
                          <a:solidFill>
                            <a:schemeClr val="dk1"/>
                          </a:solidFill>
                          <a:latin typeface="Roboto"/>
                          <a:ea typeface="Roboto"/>
                          <a:cs typeface="Roboto"/>
                          <a:sym typeface="Roboto"/>
                        </a:rPr>
                        <a:t>Search query report for biggest changes in Failed Activities in the attack logs</a:t>
                      </a:r>
                      <a:endParaRPr sz="4400">
                        <a:solidFill>
                          <a:schemeClr val="dk1"/>
                        </a:solidFill>
                        <a:latin typeface="Roboto"/>
                        <a:ea typeface="Roboto"/>
                        <a:cs typeface="Roboto"/>
                        <a:sym typeface="Roboto"/>
                      </a:endParaRPr>
                    </a:p>
                    <a:p>
                      <a:pPr indent="0" lvl="0" marL="0" rtl="0" algn="ctr">
                        <a:spcBef>
                          <a:spcPts val="0"/>
                        </a:spcBef>
                        <a:spcAft>
                          <a:spcPts val="0"/>
                        </a:spcAft>
                        <a:buNone/>
                      </a:pPr>
                      <a:r>
                        <a:t/>
                      </a:r>
                      <a:endParaRPr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853400">
                <a:tc>
                  <a:txBody>
                    <a:bodyPr/>
                    <a:lstStyle/>
                    <a:p>
                      <a:pPr indent="0" lvl="0" marL="0" rtl="0" algn="l">
                        <a:lnSpc>
                          <a:spcPct val="115000"/>
                        </a:lnSpc>
                        <a:spcBef>
                          <a:spcPts val="0"/>
                        </a:spcBef>
                        <a:spcAft>
                          <a:spcPts val="0"/>
                        </a:spcAft>
                        <a:buClr>
                          <a:schemeClr val="dk1"/>
                        </a:buClr>
                        <a:buSzPts val="1100"/>
                        <a:buFont typeface="Arial"/>
                        <a:buNone/>
                      </a:pPr>
                      <a:r>
                        <a:rPr lang="en-US" sz="4400">
                          <a:solidFill>
                            <a:schemeClr val="dk1"/>
                          </a:solidFill>
                          <a:latin typeface="Roboto"/>
                          <a:ea typeface="Roboto"/>
                          <a:cs typeface="Roboto"/>
                          <a:sym typeface="Roboto"/>
                        </a:rPr>
                        <a:t>Analysis for Successful Logins</a:t>
                      </a:r>
                      <a:endParaRPr sz="4400">
                        <a:solidFill>
                          <a:schemeClr val="dk1"/>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t/>
                      </a:r>
                      <a:endParaRPr sz="4400">
                        <a:solidFill>
                          <a:schemeClr val="dk1"/>
                        </a:solidFill>
                        <a:latin typeface="Roboto"/>
                        <a:ea typeface="Roboto"/>
                        <a:cs typeface="Roboto"/>
                        <a:sym typeface="Roboto"/>
                      </a:endParaRPr>
                    </a:p>
                    <a:p>
                      <a:pPr indent="0" lvl="0" marL="0" rtl="0" algn="ctr">
                        <a:spcBef>
                          <a:spcPts val="0"/>
                        </a:spcBef>
                        <a:spcAft>
                          <a:spcPts val="0"/>
                        </a:spcAft>
                        <a:buClr>
                          <a:schemeClr val="dk1"/>
                        </a:buClr>
                        <a:buSzPts val="1100"/>
                        <a:buFont typeface="Arial"/>
                        <a:buNone/>
                      </a:pPr>
                      <a:r>
                        <a:t/>
                      </a:r>
                      <a:endParaRPr sz="4400">
                        <a:solidFill>
                          <a:schemeClr val="dk1"/>
                        </a:solidFill>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lnSpc>
                          <a:spcPct val="115000"/>
                        </a:lnSpc>
                        <a:spcBef>
                          <a:spcPts val="0"/>
                        </a:spcBef>
                        <a:spcAft>
                          <a:spcPts val="0"/>
                        </a:spcAft>
                        <a:buClr>
                          <a:schemeClr val="dk1"/>
                        </a:buClr>
                        <a:buSzPts val="1100"/>
                        <a:buFont typeface="Arial"/>
                        <a:buNone/>
                      </a:pPr>
                      <a:r>
                        <a:rPr lang="en-US" sz="4400">
                          <a:solidFill>
                            <a:schemeClr val="dk1"/>
                          </a:solidFill>
                          <a:latin typeface="Roboto"/>
                          <a:ea typeface="Roboto"/>
                          <a:cs typeface="Roboto"/>
                          <a:sym typeface="Roboto"/>
                        </a:rPr>
                        <a:t>Search query </a:t>
                      </a:r>
                      <a:r>
                        <a:rPr lang="en-US" sz="4400">
                          <a:solidFill>
                            <a:schemeClr val="dk1"/>
                          </a:solidFill>
                          <a:latin typeface="Roboto"/>
                          <a:ea typeface="Roboto"/>
                          <a:cs typeface="Roboto"/>
                          <a:sym typeface="Roboto"/>
                        </a:rPr>
                        <a:t>report</a:t>
                      </a:r>
                      <a:r>
                        <a:rPr lang="en-US" sz="4400">
                          <a:solidFill>
                            <a:schemeClr val="dk1"/>
                          </a:solidFill>
                          <a:latin typeface="Roboto"/>
                          <a:ea typeface="Roboto"/>
                          <a:cs typeface="Roboto"/>
                          <a:sym typeface="Roboto"/>
                        </a:rPr>
                        <a:t> that tracked the amount of successful logins in Normal logs vs Attack Logs</a:t>
                      </a:r>
                      <a:endParaRPr sz="4400">
                        <a:solidFill>
                          <a:schemeClr val="dk1"/>
                        </a:solidFill>
                        <a:latin typeface="Roboto"/>
                        <a:ea typeface="Roboto"/>
                        <a:cs typeface="Roboto"/>
                        <a:sym typeface="Roboto"/>
                      </a:endParaRPr>
                    </a:p>
                    <a:p>
                      <a:pPr indent="0" lvl="0" marL="0" rtl="0" algn="ctr">
                        <a:spcBef>
                          <a:spcPts val="0"/>
                        </a:spcBef>
                        <a:spcAft>
                          <a:spcPts val="0"/>
                        </a:spcAft>
                        <a:buNone/>
                      </a:pPr>
                      <a:r>
                        <a:t/>
                      </a:r>
                      <a:endParaRPr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8" name="Shape 1408"/>
        <p:cNvGrpSpPr/>
        <p:nvPr/>
      </p:nvGrpSpPr>
      <p:grpSpPr>
        <a:xfrm>
          <a:off x="0" y="0"/>
          <a:ext cx="0" cy="0"/>
          <a:chOff x="0" y="0"/>
          <a:chExt cx="0" cy="0"/>
        </a:xfrm>
      </p:grpSpPr>
      <p:sp>
        <p:nvSpPr>
          <p:cNvPr id="1409" name="Google Shape;1409;p94"/>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ctr">
              <a:spcBef>
                <a:spcPts val="0"/>
              </a:spcBef>
              <a:spcAft>
                <a:spcPts val="0"/>
              </a:spcAft>
              <a:buNone/>
            </a:pPr>
            <a:r>
              <a:rPr lang="en-US"/>
              <a:t>Normal Logs - Severity</a:t>
            </a:r>
            <a:endParaRPr/>
          </a:p>
        </p:txBody>
      </p:sp>
      <p:sp>
        <p:nvSpPr>
          <p:cNvPr id="1410" name="Google Shape;1410;p94"/>
          <p:cNvSpPr txBox="1"/>
          <p:nvPr>
            <p:ph idx="1" type="subTitle"/>
          </p:nvPr>
        </p:nvSpPr>
        <p:spPr>
          <a:xfrm>
            <a:off x="0" y="1802600"/>
            <a:ext cx="24377700" cy="972900"/>
          </a:xfrm>
          <a:prstGeom prst="rect">
            <a:avLst/>
          </a:prstGeom>
        </p:spPr>
        <p:txBody>
          <a:bodyPr anchorCtr="0" anchor="t" bIns="0" lIns="1219000" spcFirstLastPara="1" rIns="1219000" wrap="square" tIns="243750">
            <a:noAutofit/>
          </a:bodyPr>
          <a:lstStyle/>
          <a:p>
            <a:pPr indent="0" lvl="0" marL="0" rtl="0" algn="l">
              <a:spcBef>
                <a:spcPts val="0"/>
              </a:spcBef>
              <a:spcAft>
                <a:spcPts val="0"/>
              </a:spcAft>
              <a:buNone/>
            </a:pPr>
            <a:r>
              <a:t/>
            </a:r>
            <a:endParaRPr/>
          </a:p>
        </p:txBody>
      </p:sp>
      <p:sp>
        <p:nvSpPr>
          <p:cNvPr id="1411" name="Google Shape;1411;p94"/>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412" name="Google Shape;1412;p94"/>
          <p:cNvSpPr txBox="1"/>
          <p:nvPr>
            <p:ph idx="2" type="subTitle"/>
          </p:nvPr>
        </p:nvSpPr>
        <p:spPr>
          <a:xfrm>
            <a:off x="-32791" y="13111067"/>
            <a:ext cx="21252900" cy="604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
        <p:nvSpPr>
          <p:cNvPr id="1413" name="Google Shape;1413;p94"/>
          <p:cNvSpPr txBox="1"/>
          <p:nvPr>
            <p:ph idx="3" type="body"/>
          </p:nvPr>
        </p:nvSpPr>
        <p:spPr>
          <a:xfrm>
            <a:off x="467" y="3424667"/>
            <a:ext cx="24377700" cy="9659100"/>
          </a:xfrm>
          <a:prstGeom prst="rect">
            <a:avLst/>
          </a:prstGeom>
        </p:spPr>
        <p:txBody>
          <a:bodyPr anchorCtr="0" anchor="t" bIns="2437975" lIns="1219000" spcFirstLastPara="1" rIns="1219000" wrap="square" tIns="0">
            <a:noAutofit/>
          </a:bodyPr>
          <a:lstStyle/>
          <a:p>
            <a:pPr indent="0" lvl="0" marL="0" rtl="0" algn="l">
              <a:spcBef>
                <a:spcPts val="0"/>
              </a:spcBef>
              <a:spcAft>
                <a:spcPts val="2100"/>
              </a:spcAft>
              <a:buNone/>
            </a:pPr>
            <a:r>
              <a:t/>
            </a:r>
            <a:endParaRPr/>
          </a:p>
        </p:txBody>
      </p:sp>
      <p:pic>
        <p:nvPicPr>
          <p:cNvPr id="1414" name="Google Shape;1414;p94"/>
          <p:cNvPicPr preferRelativeResize="0"/>
          <p:nvPr/>
        </p:nvPicPr>
        <p:blipFill>
          <a:blip r:embed="rId3">
            <a:alphaModFix/>
          </a:blip>
          <a:stretch>
            <a:fillRect/>
          </a:stretch>
        </p:blipFill>
        <p:spPr>
          <a:xfrm>
            <a:off x="475" y="1775000"/>
            <a:ext cx="24289974" cy="113087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9" name="Shape 1419"/>
        <p:cNvGrpSpPr/>
        <p:nvPr/>
      </p:nvGrpSpPr>
      <p:grpSpPr>
        <a:xfrm>
          <a:off x="0" y="0"/>
          <a:ext cx="0" cy="0"/>
          <a:chOff x="0" y="0"/>
          <a:chExt cx="0" cy="0"/>
        </a:xfrm>
      </p:grpSpPr>
      <p:sp>
        <p:nvSpPr>
          <p:cNvPr id="1420" name="Google Shape;1420;p95"/>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ctr">
              <a:spcBef>
                <a:spcPts val="0"/>
              </a:spcBef>
              <a:spcAft>
                <a:spcPts val="0"/>
              </a:spcAft>
              <a:buNone/>
            </a:pPr>
            <a:r>
              <a:rPr lang="en-US"/>
              <a:t>Attack Log - Severity</a:t>
            </a:r>
            <a:endParaRPr/>
          </a:p>
        </p:txBody>
      </p:sp>
      <p:sp>
        <p:nvSpPr>
          <p:cNvPr id="1421" name="Google Shape;1421;p95"/>
          <p:cNvSpPr txBox="1"/>
          <p:nvPr>
            <p:ph idx="1" type="subTitle"/>
          </p:nvPr>
        </p:nvSpPr>
        <p:spPr>
          <a:xfrm>
            <a:off x="0" y="1556800"/>
            <a:ext cx="24377700" cy="972900"/>
          </a:xfrm>
          <a:prstGeom prst="rect">
            <a:avLst/>
          </a:prstGeom>
        </p:spPr>
        <p:txBody>
          <a:bodyPr anchorCtr="0" anchor="t" bIns="0" lIns="1219000" spcFirstLastPara="1" rIns="1219000" wrap="square" tIns="243750">
            <a:noAutofit/>
          </a:bodyPr>
          <a:lstStyle/>
          <a:p>
            <a:pPr indent="0" lvl="0" marL="0" rtl="0" algn="l">
              <a:spcBef>
                <a:spcPts val="0"/>
              </a:spcBef>
              <a:spcAft>
                <a:spcPts val="0"/>
              </a:spcAft>
              <a:buNone/>
            </a:pPr>
            <a:r>
              <a:t/>
            </a:r>
            <a:endParaRPr/>
          </a:p>
        </p:txBody>
      </p:sp>
      <p:sp>
        <p:nvSpPr>
          <p:cNvPr id="1422" name="Google Shape;1422;p95"/>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423" name="Google Shape;1423;p95"/>
          <p:cNvSpPr txBox="1"/>
          <p:nvPr>
            <p:ph idx="2" type="subTitle"/>
          </p:nvPr>
        </p:nvSpPr>
        <p:spPr>
          <a:xfrm>
            <a:off x="-548200" y="12837975"/>
            <a:ext cx="25473900" cy="7716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rPr lang="en-US" sz="2900"/>
              <a:t>We detected changes in severity with The value increasing from 7% to 20% during the attack</a:t>
            </a:r>
            <a:endParaRPr sz="2900"/>
          </a:p>
        </p:txBody>
      </p:sp>
      <p:sp>
        <p:nvSpPr>
          <p:cNvPr id="1424" name="Google Shape;1424;p95"/>
          <p:cNvSpPr txBox="1"/>
          <p:nvPr>
            <p:ph idx="3" type="body"/>
          </p:nvPr>
        </p:nvSpPr>
        <p:spPr>
          <a:xfrm>
            <a:off x="-8" y="3294892"/>
            <a:ext cx="24377700" cy="9659100"/>
          </a:xfrm>
          <a:prstGeom prst="rect">
            <a:avLst/>
          </a:prstGeom>
        </p:spPr>
        <p:txBody>
          <a:bodyPr anchorCtr="0" anchor="t" bIns="2437975" lIns="1219000" spcFirstLastPara="1" rIns="1219000" wrap="square" tIns="0">
            <a:noAutofit/>
          </a:bodyPr>
          <a:lstStyle/>
          <a:p>
            <a:pPr indent="0" lvl="0" marL="0" rtl="0" algn="l">
              <a:spcBef>
                <a:spcPts val="0"/>
              </a:spcBef>
              <a:spcAft>
                <a:spcPts val="2100"/>
              </a:spcAft>
              <a:buNone/>
            </a:pPr>
            <a:r>
              <a:t/>
            </a:r>
            <a:endParaRPr/>
          </a:p>
        </p:txBody>
      </p:sp>
      <p:pic>
        <p:nvPicPr>
          <p:cNvPr id="1425" name="Google Shape;1425;p95"/>
          <p:cNvPicPr preferRelativeResize="0"/>
          <p:nvPr/>
        </p:nvPicPr>
        <p:blipFill>
          <a:blip r:embed="rId3">
            <a:alphaModFix/>
          </a:blip>
          <a:stretch>
            <a:fillRect/>
          </a:stretch>
        </p:blipFill>
        <p:spPr>
          <a:xfrm>
            <a:off x="25" y="1556800"/>
            <a:ext cx="24377650" cy="112811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0" name="Shape 1430"/>
        <p:cNvGrpSpPr/>
        <p:nvPr/>
      </p:nvGrpSpPr>
      <p:grpSpPr>
        <a:xfrm>
          <a:off x="0" y="0"/>
          <a:ext cx="0" cy="0"/>
          <a:chOff x="0" y="0"/>
          <a:chExt cx="0" cy="0"/>
        </a:xfrm>
      </p:grpSpPr>
      <p:sp>
        <p:nvSpPr>
          <p:cNvPr id="1431" name="Google Shape;1431;p96"/>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ctr">
              <a:spcBef>
                <a:spcPts val="0"/>
              </a:spcBef>
              <a:spcAft>
                <a:spcPts val="0"/>
              </a:spcAft>
              <a:buNone/>
            </a:pPr>
            <a:r>
              <a:rPr lang="en-US"/>
              <a:t>Failed Activities - Normal Logs</a:t>
            </a:r>
            <a:endParaRPr/>
          </a:p>
        </p:txBody>
      </p:sp>
      <p:sp>
        <p:nvSpPr>
          <p:cNvPr id="1432" name="Google Shape;1432;p96"/>
          <p:cNvSpPr txBox="1"/>
          <p:nvPr>
            <p:ph idx="1" type="subTitle"/>
          </p:nvPr>
        </p:nvSpPr>
        <p:spPr>
          <a:xfrm>
            <a:off x="0" y="1802600"/>
            <a:ext cx="24377700" cy="972900"/>
          </a:xfrm>
          <a:prstGeom prst="rect">
            <a:avLst/>
          </a:prstGeom>
        </p:spPr>
        <p:txBody>
          <a:bodyPr anchorCtr="0" anchor="t" bIns="0" lIns="1219000" spcFirstLastPara="1" rIns="1219000" wrap="square" tIns="243750">
            <a:noAutofit/>
          </a:bodyPr>
          <a:lstStyle/>
          <a:p>
            <a:pPr indent="0" lvl="0" marL="0" rtl="0" algn="l">
              <a:spcBef>
                <a:spcPts val="0"/>
              </a:spcBef>
              <a:spcAft>
                <a:spcPts val="0"/>
              </a:spcAft>
              <a:buNone/>
            </a:pPr>
            <a:r>
              <a:t/>
            </a:r>
            <a:endParaRPr/>
          </a:p>
        </p:txBody>
      </p:sp>
      <p:sp>
        <p:nvSpPr>
          <p:cNvPr id="1433" name="Google Shape;1433;p96"/>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434" name="Google Shape;1434;p96"/>
          <p:cNvSpPr txBox="1"/>
          <p:nvPr>
            <p:ph idx="2" type="subTitle"/>
          </p:nvPr>
        </p:nvSpPr>
        <p:spPr>
          <a:xfrm>
            <a:off x="-32791" y="13111067"/>
            <a:ext cx="21252900" cy="604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
        <p:nvSpPr>
          <p:cNvPr id="1435" name="Google Shape;1435;p96"/>
          <p:cNvSpPr txBox="1"/>
          <p:nvPr>
            <p:ph idx="3" type="body"/>
          </p:nvPr>
        </p:nvSpPr>
        <p:spPr>
          <a:xfrm>
            <a:off x="467" y="3424667"/>
            <a:ext cx="24377700" cy="9659100"/>
          </a:xfrm>
          <a:prstGeom prst="rect">
            <a:avLst/>
          </a:prstGeom>
        </p:spPr>
        <p:txBody>
          <a:bodyPr anchorCtr="0" anchor="t" bIns="2437975" lIns="1219000" spcFirstLastPara="1" rIns="1219000" wrap="square" tIns="0">
            <a:noAutofit/>
          </a:bodyPr>
          <a:lstStyle/>
          <a:p>
            <a:pPr indent="0" lvl="0" marL="0" rtl="0" algn="l">
              <a:spcBef>
                <a:spcPts val="0"/>
              </a:spcBef>
              <a:spcAft>
                <a:spcPts val="2100"/>
              </a:spcAft>
              <a:buNone/>
            </a:pPr>
            <a:r>
              <a:t/>
            </a:r>
            <a:endParaRPr/>
          </a:p>
        </p:txBody>
      </p:sp>
      <p:pic>
        <p:nvPicPr>
          <p:cNvPr id="1436" name="Google Shape;1436;p96"/>
          <p:cNvPicPr preferRelativeResize="0"/>
          <p:nvPr/>
        </p:nvPicPr>
        <p:blipFill>
          <a:blip r:embed="rId3">
            <a:alphaModFix/>
          </a:blip>
          <a:stretch>
            <a:fillRect/>
          </a:stretch>
        </p:blipFill>
        <p:spPr>
          <a:xfrm>
            <a:off x="0" y="1704225"/>
            <a:ext cx="24377650" cy="113795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1" name="Shape 1441"/>
        <p:cNvGrpSpPr/>
        <p:nvPr/>
      </p:nvGrpSpPr>
      <p:grpSpPr>
        <a:xfrm>
          <a:off x="0" y="0"/>
          <a:ext cx="0" cy="0"/>
          <a:chOff x="0" y="0"/>
          <a:chExt cx="0" cy="0"/>
        </a:xfrm>
      </p:grpSpPr>
      <p:sp>
        <p:nvSpPr>
          <p:cNvPr id="1442" name="Google Shape;1442;p97"/>
          <p:cNvSpPr txBox="1"/>
          <p:nvPr>
            <p:ph type="title"/>
          </p:nvPr>
        </p:nvSpPr>
        <p:spPr>
          <a:xfrm>
            <a:off x="-32691" y="-404725"/>
            <a:ext cx="24443100" cy="1423200"/>
          </a:xfrm>
          <a:prstGeom prst="rect">
            <a:avLst/>
          </a:prstGeom>
        </p:spPr>
        <p:txBody>
          <a:bodyPr anchorCtr="0" anchor="t" bIns="243750" lIns="1219000" spcFirstLastPara="1" rIns="731350" wrap="square" tIns="487575">
            <a:noAutofit/>
          </a:bodyPr>
          <a:lstStyle/>
          <a:p>
            <a:pPr indent="0" lvl="0" marL="0" rtl="0" algn="ctr">
              <a:spcBef>
                <a:spcPts val="0"/>
              </a:spcBef>
              <a:spcAft>
                <a:spcPts val="0"/>
              </a:spcAft>
              <a:buNone/>
            </a:pPr>
            <a:r>
              <a:rPr lang="en-US"/>
              <a:t>Failed Activities - Attack Logs</a:t>
            </a:r>
            <a:endParaRPr/>
          </a:p>
        </p:txBody>
      </p:sp>
      <p:sp>
        <p:nvSpPr>
          <p:cNvPr id="1443" name="Google Shape;1443;p97"/>
          <p:cNvSpPr txBox="1"/>
          <p:nvPr>
            <p:ph idx="1" type="subTitle"/>
          </p:nvPr>
        </p:nvSpPr>
        <p:spPr>
          <a:xfrm>
            <a:off x="0" y="1802600"/>
            <a:ext cx="24377700" cy="972900"/>
          </a:xfrm>
          <a:prstGeom prst="rect">
            <a:avLst/>
          </a:prstGeom>
        </p:spPr>
        <p:txBody>
          <a:bodyPr anchorCtr="0" anchor="t" bIns="0" lIns="1219000" spcFirstLastPara="1" rIns="1219000" wrap="square" tIns="243750">
            <a:noAutofit/>
          </a:bodyPr>
          <a:lstStyle/>
          <a:p>
            <a:pPr indent="0" lvl="0" marL="0" rtl="0" algn="l">
              <a:spcBef>
                <a:spcPts val="0"/>
              </a:spcBef>
              <a:spcAft>
                <a:spcPts val="0"/>
              </a:spcAft>
              <a:buNone/>
            </a:pPr>
            <a:r>
              <a:t/>
            </a:r>
            <a:endParaRPr/>
          </a:p>
        </p:txBody>
      </p:sp>
      <p:sp>
        <p:nvSpPr>
          <p:cNvPr id="1444" name="Google Shape;1444;p97"/>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445" name="Google Shape;1445;p97"/>
          <p:cNvSpPr txBox="1"/>
          <p:nvPr>
            <p:ph idx="2" type="subTitle"/>
          </p:nvPr>
        </p:nvSpPr>
        <p:spPr>
          <a:xfrm>
            <a:off x="-32801" y="12349200"/>
            <a:ext cx="23522400" cy="604800"/>
          </a:xfrm>
          <a:prstGeom prst="rect">
            <a:avLst/>
          </a:prstGeom>
        </p:spPr>
        <p:txBody>
          <a:bodyPr anchorCtr="0" anchor="t" bIns="0" lIns="731350" spcFirstLastPara="1" rIns="0" wrap="square" tIns="121850">
            <a:noAutofit/>
          </a:bodyPr>
          <a:lstStyle/>
          <a:p>
            <a:pPr indent="0" lvl="0" marL="0" rtl="0" algn="l">
              <a:lnSpc>
                <a:spcPct val="115000"/>
              </a:lnSpc>
              <a:spcBef>
                <a:spcPts val="0"/>
              </a:spcBef>
              <a:spcAft>
                <a:spcPts val="0"/>
              </a:spcAft>
              <a:buClr>
                <a:schemeClr val="dk1"/>
              </a:buClr>
              <a:buSzPts val="1100"/>
              <a:buFont typeface="Arial"/>
              <a:buNone/>
            </a:pPr>
            <a:r>
              <a:rPr lang="en-US" sz="2700">
                <a:solidFill>
                  <a:schemeClr val="dk1"/>
                </a:solidFill>
                <a:latin typeface="Inconsolata"/>
                <a:ea typeface="Inconsolata"/>
                <a:cs typeface="Inconsolata"/>
                <a:sym typeface="Inconsolata"/>
              </a:rPr>
              <a:t>we detected suspicious changes in failed activities between normal and attack logs. There was an increase in successful activities and decrease in failed activities</a:t>
            </a:r>
            <a:endParaRPr sz="3400"/>
          </a:p>
        </p:txBody>
      </p:sp>
      <p:sp>
        <p:nvSpPr>
          <p:cNvPr id="1446" name="Google Shape;1446;p97"/>
          <p:cNvSpPr txBox="1"/>
          <p:nvPr>
            <p:ph idx="3" type="body"/>
          </p:nvPr>
        </p:nvSpPr>
        <p:spPr>
          <a:xfrm>
            <a:off x="-8" y="3167792"/>
            <a:ext cx="24377700" cy="9659100"/>
          </a:xfrm>
          <a:prstGeom prst="rect">
            <a:avLst/>
          </a:prstGeom>
        </p:spPr>
        <p:txBody>
          <a:bodyPr anchorCtr="0" anchor="t" bIns="2437975" lIns="1219000" spcFirstLastPara="1" rIns="1219000" wrap="square" tIns="0">
            <a:noAutofit/>
          </a:bodyPr>
          <a:lstStyle/>
          <a:p>
            <a:pPr indent="0" lvl="0" marL="0" rtl="0" algn="l">
              <a:spcBef>
                <a:spcPts val="0"/>
              </a:spcBef>
              <a:spcAft>
                <a:spcPts val="2100"/>
              </a:spcAft>
              <a:buNone/>
            </a:pPr>
            <a:r>
              <a:t/>
            </a:r>
            <a:endParaRPr/>
          </a:p>
        </p:txBody>
      </p:sp>
      <p:pic>
        <p:nvPicPr>
          <p:cNvPr id="1447" name="Google Shape;1447;p97"/>
          <p:cNvPicPr preferRelativeResize="0"/>
          <p:nvPr/>
        </p:nvPicPr>
        <p:blipFill>
          <a:blip r:embed="rId3">
            <a:alphaModFix/>
          </a:blip>
          <a:stretch>
            <a:fillRect/>
          </a:stretch>
        </p:blipFill>
        <p:spPr>
          <a:xfrm>
            <a:off x="0" y="1203763"/>
            <a:ext cx="24377650" cy="113084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2" name="Shape 1452"/>
        <p:cNvGrpSpPr/>
        <p:nvPr/>
      </p:nvGrpSpPr>
      <p:grpSpPr>
        <a:xfrm>
          <a:off x="0" y="0"/>
          <a:ext cx="0" cy="0"/>
          <a:chOff x="0" y="0"/>
          <a:chExt cx="0" cy="0"/>
        </a:xfrm>
      </p:grpSpPr>
      <p:sp>
        <p:nvSpPr>
          <p:cNvPr id="1453" name="Google Shape;1453;p98"/>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457200" lvl="0" marL="1371600" rtl="0" algn="l">
              <a:spcBef>
                <a:spcPts val="0"/>
              </a:spcBef>
              <a:spcAft>
                <a:spcPts val="0"/>
              </a:spcAft>
              <a:buNone/>
            </a:pPr>
            <a:r>
              <a:rPr lang="en-US"/>
              <a:t>Analysis for Successful Logins - Normal Log</a:t>
            </a:r>
            <a:endParaRPr/>
          </a:p>
        </p:txBody>
      </p:sp>
      <p:sp>
        <p:nvSpPr>
          <p:cNvPr id="1454" name="Google Shape;1454;p98"/>
          <p:cNvSpPr txBox="1"/>
          <p:nvPr>
            <p:ph idx="1" type="subTitle"/>
          </p:nvPr>
        </p:nvSpPr>
        <p:spPr>
          <a:xfrm>
            <a:off x="0" y="1802600"/>
            <a:ext cx="24377700" cy="972900"/>
          </a:xfrm>
          <a:prstGeom prst="rect">
            <a:avLst/>
          </a:prstGeom>
        </p:spPr>
        <p:txBody>
          <a:bodyPr anchorCtr="0" anchor="t" bIns="0" lIns="1219000" spcFirstLastPara="1" rIns="1219000" wrap="square" tIns="243750">
            <a:noAutofit/>
          </a:bodyPr>
          <a:lstStyle/>
          <a:p>
            <a:pPr indent="0" lvl="0" marL="0" rtl="0" algn="l">
              <a:spcBef>
                <a:spcPts val="0"/>
              </a:spcBef>
              <a:spcAft>
                <a:spcPts val="0"/>
              </a:spcAft>
              <a:buNone/>
            </a:pPr>
            <a:r>
              <a:t/>
            </a:r>
            <a:endParaRPr/>
          </a:p>
        </p:txBody>
      </p:sp>
      <p:sp>
        <p:nvSpPr>
          <p:cNvPr id="1455" name="Google Shape;1455;p98"/>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456" name="Google Shape;1456;p98"/>
          <p:cNvSpPr txBox="1"/>
          <p:nvPr>
            <p:ph idx="2" type="subTitle"/>
          </p:nvPr>
        </p:nvSpPr>
        <p:spPr>
          <a:xfrm>
            <a:off x="-32791" y="13111067"/>
            <a:ext cx="21252900" cy="604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
        <p:nvSpPr>
          <p:cNvPr id="1457" name="Google Shape;1457;p98"/>
          <p:cNvSpPr txBox="1"/>
          <p:nvPr>
            <p:ph idx="3" type="body"/>
          </p:nvPr>
        </p:nvSpPr>
        <p:spPr>
          <a:xfrm>
            <a:off x="467" y="3424667"/>
            <a:ext cx="24377700" cy="9659100"/>
          </a:xfrm>
          <a:prstGeom prst="rect">
            <a:avLst/>
          </a:prstGeom>
        </p:spPr>
        <p:txBody>
          <a:bodyPr anchorCtr="0" anchor="t" bIns="2437975" lIns="1219000" spcFirstLastPara="1" rIns="1219000" wrap="square" tIns="0">
            <a:noAutofit/>
          </a:bodyPr>
          <a:lstStyle/>
          <a:p>
            <a:pPr indent="0" lvl="0" marL="0" rtl="0" algn="l">
              <a:spcBef>
                <a:spcPts val="0"/>
              </a:spcBef>
              <a:spcAft>
                <a:spcPts val="2100"/>
              </a:spcAft>
              <a:buNone/>
            </a:pPr>
            <a:r>
              <a:t/>
            </a:r>
            <a:endParaRPr/>
          </a:p>
        </p:txBody>
      </p:sp>
      <p:pic>
        <p:nvPicPr>
          <p:cNvPr id="1458" name="Google Shape;1458;p98"/>
          <p:cNvPicPr preferRelativeResize="0"/>
          <p:nvPr/>
        </p:nvPicPr>
        <p:blipFill>
          <a:blip r:embed="rId3">
            <a:alphaModFix/>
          </a:blip>
          <a:stretch>
            <a:fillRect/>
          </a:stretch>
        </p:blipFill>
        <p:spPr>
          <a:xfrm>
            <a:off x="-32800" y="2263475"/>
            <a:ext cx="24377650" cy="97111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3" name="Shape 1463"/>
        <p:cNvGrpSpPr/>
        <p:nvPr/>
      </p:nvGrpSpPr>
      <p:grpSpPr>
        <a:xfrm>
          <a:off x="0" y="0"/>
          <a:ext cx="0" cy="0"/>
          <a:chOff x="0" y="0"/>
          <a:chExt cx="0" cy="0"/>
        </a:xfrm>
      </p:grpSpPr>
      <p:sp>
        <p:nvSpPr>
          <p:cNvPr id="1464" name="Google Shape;1464;p99"/>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457200" lvl="0" marL="1371600" rtl="0" algn="l">
              <a:spcBef>
                <a:spcPts val="0"/>
              </a:spcBef>
              <a:spcAft>
                <a:spcPts val="0"/>
              </a:spcAft>
              <a:buClr>
                <a:schemeClr val="dk1"/>
              </a:buClr>
              <a:buSzPts val="1100"/>
              <a:buFont typeface="Arial"/>
              <a:buNone/>
            </a:pPr>
            <a:r>
              <a:rPr lang="en-US">
                <a:solidFill>
                  <a:schemeClr val="dk1"/>
                </a:solidFill>
              </a:rPr>
              <a:t>Analysis for Successful Logins - Attack Log</a:t>
            </a:r>
            <a:endParaRPr>
              <a:solidFill>
                <a:schemeClr val="dk1"/>
              </a:solidFill>
            </a:endParaRPr>
          </a:p>
          <a:p>
            <a:pPr indent="0" lvl="0" marL="0" rtl="0" algn="l">
              <a:spcBef>
                <a:spcPts val="0"/>
              </a:spcBef>
              <a:spcAft>
                <a:spcPts val="0"/>
              </a:spcAft>
              <a:buNone/>
            </a:pPr>
            <a:r>
              <a:t/>
            </a:r>
            <a:endParaRPr/>
          </a:p>
        </p:txBody>
      </p:sp>
      <p:sp>
        <p:nvSpPr>
          <p:cNvPr id="1465" name="Google Shape;1465;p99"/>
          <p:cNvSpPr txBox="1"/>
          <p:nvPr>
            <p:ph idx="1" type="subTitle"/>
          </p:nvPr>
        </p:nvSpPr>
        <p:spPr>
          <a:xfrm>
            <a:off x="0" y="1802600"/>
            <a:ext cx="24377700" cy="972900"/>
          </a:xfrm>
          <a:prstGeom prst="rect">
            <a:avLst/>
          </a:prstGeom>
        </p:spPr>
        <p:txBody>
          <a:bodyPr anchorCtr="0" anchor="t" bIns="0" lIns="1219000" spcFirstLastPara="1" rIns="1219000" wrap="square" tIns="243750">
            <a:noAutofit/>
          </a:bodyPr>
          <a:lstStyle/>
          <a:p>
            <a:pPr indent="0" lvl="0" marL="0" rtl="0" algn="l">
              <a:spcBef>
                <a:spcPts val="0"/>
              </a:spcBef>
              <a:spcAft>
                <a:spcPts val="0"/>
              </a:spcAft>
              <a:buNone/>
            </a:pPr>
            <a:r>
              <a:t/>
            </a:r>
            <a:endParaRPr/>
          </a:p>
        </p:txBody>
      </p:sp>
      <p:sp>
        <p:nvSpPr>
          <p:cNvPr id="1466" name="Google Shape;1466;p99"/>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467" name="Google Shape;1467;p99"/>
          <p:cNvSpPr txBox="1"/>
          <p:nvPr>
            <p:ph idx="2" type="subTitle"/>
          </p:nvPr>
        </p:nvSpPr>
        <p:spPr>
          <a:xfrm>
            <a:off x="-100" y="12013500"/>
            <a:ext cx="24377700" cy="1423200"/>
          </a:xfrm>
          <a:prstGeom prst="rect">
            <a:avLst/>
          </a:prstGeom>
        </p:spPr>
        <p:txBody>
          <a:bodyPr anchorCtr="0" anchor="t" bIns="0" lIns="731350" spcFirstLastPara="1" rIns="0" wrap="square" tIns="121850">
            <a:noAutofit/>
          </a:bodyPr>
          <a:lstStyle/>
          <a:p>
            <a:pPr indent="0" lvl="0" marL="0" rtl="0" algn="l">
              <a:lnSpc>
                <a:spcPct val="115000"/>
              </a:lnSpc>
              <a:spcBef>
                <a:spcPts val="0"/>
              </a:spcBef>
              <a:spcAft>
                <a:spcPts val="0"/>
              </a:spcAft>
              <a:buNone/>
            </a:pPr>
            <a:r>
              <a:rPr lang="en-US" sz="3800"/>
              <a:t>Upon further review of the logs, user_a logins spiked at around 2:30am with 10 logins, Which indicates a </a:t>
            </a:r>
            <a:r>
              <a:rPr lang="en-US" sz="3800"/>
              <a:t>successful</a:t>
            </a:r>
            <a:r>
              <a:rPr lang="en-US" sz="3800"/>
              <a:t> attack</a:t>
            </a:r>
            <a:endParaRPr sz="3800"/>
          </a:p>
        </p:txBody>
      </p:sp>
      <p:sp>
        <p:nvSpPr>
          <p:cNvPr id="1468" name="Google Shape;1468;p99"/>
          <p:cNvSpPr txBox="1"/>
          <p:nvPr>
            <p:ph idx="3" type="body"/>
          </p:nvPr>
        </p:nvSpPr>
        <p:spPr>
          <a:xfrm>
            <a:off x="467" y="3294892"/>
            <a:ext cx="24377700" cy="9659100"/>
          </a:xfrm>
          <a:prstGeom prst="rect">
            <a:avLst/>
          </a:prstGeom>
        </p:spPr>
        <p:txBody>
          <a:bodyPr anchorCtr="0" anchor="t" bIns="2437975" lIns="1219000" spcFirstLastPara="1" rIns="1219000" wrap="square" tIns="0">
            <a:noAutofit/>
          </a:bodyPr>
          <a:lstStyle/>
          <a:p>
            <a:pPr indent="0" lvl="0" marL="0" rtl="0" algn="l">
              <a:spcBef>
                <a:spcPts val="0"/>
              </a:spcBef>
              <a:spcAft>
                <a:spcPts val="2100"/>
              </a:spcAft>
              <a:buNone/>
            </a:pPr>
            <a:r>
              <a:t/>
            </a:r>
            <a:endParaRPr/>
          </a:p>
        </p:txBody>
      </p:sp>
      <p:pic>
        <p:nvPicPr>
          <p:cNvPr id="1469" name="Google Shape;1469;p99"/>
          <p:cNvPicPr preferRelativeResize="0"/>
          <p:nvPr/>
        </p:nvPicPr>
        <p:blipFill>
          <a:blip r:embed="rId3">
            <a:alphaModFix/>
          </a:blip>
          <a:stretch>
            <a:fillRect/>
          </a:stretch>
        </p:blipFill>
        <p:spPr>
          <a:xfrm>
            <a:off x="475" y="1423200"/>
            <a:ext cx="24377700" cy="10590312"/>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3" name="Shape 1473"/>
        <p:cNvGrpSpPr/>
        <p:nvPr/>
      </p:nvGrpSpPr>
      <p:grpSpPr>
        <a:xfrm>
          <a:off x="0" y="0"/>
          <a:ext cx="0" cy="0"/>
          <a:chOff x="0" y="0"/>
          <a:chExt cx="0" cy="0"/>
        </a:xfrm>
      </p:grpSpPr>
      <p:sp>
        <p:nvSpPr>
          <p:cNvPr id="1474" name="Google Shape;1474;p100"/>
          <p:cNvSpPr txBox="1"/>
          <p:nvPr>
            <p:ph type="title"/>
          </p:nvPr>
        </p:nvSpPr>
        <p:spPr>
          <a:xfrm>
            <a:off x="-32791" y="0"/>
            <a:ext cx="24443100" cy="1423200"/>
          </a:xfrm>
          <a:prstGeom prst="rect">
            <a:avLst/>
          </a:prstGeom>
          <a:effectLst>
            <a:outerShdw blurRad="57150" rotWithShape="0" algn="bl" dir="5400000" dist="19050">
              <a:srgbClr val="000000">
                <a:alpha val="50000"/>
              </a:srgbClr>
            </a:outerShdw>
          </a:effectLst>
        </p:spPr>
        <p:txBody>
          <a:bodyPr anchorCtr="0" anchor="t" bIns="243750" lIns="1219000" spcFirstLastPara="1" rIns="731350" wrap="square" tIns="487575">
            <a:noAutofit/>
          </a:bodyPr>
          <a:lstStyle/>
          <a:p>
            <a:pPr indent="0" lvl="0" marL="0" rtl="0" algn="l">
              <a:spcBef>
                <a:spcPts val="0"/>
              </a:spcBef>
              <a:spcAft>
                <a:spcPts val="0"/>
              </a:spcAft>
              <a:buNone/>
            </a:pPr>
            <a:r>
              <a:rPr lang="en-US"/>
              <a:t>Alerts—Windows</a:t>
            </a:r>
            <a:endParaRPr/>
          </a:p>
        </p:txBody>
      </p:sp>
      <p:sp>
        <p:nvSpPr>
          <p:cNvPr id="1475" name="Google Shape;1475;p100"/>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476" name="Google Shape;1476;p100"/>
          <p:cNvSpPr txBox="1"/>
          <p:nvPr>
            <p:ph idx="3" type="body"/>
          </p:nvPr>
        </p:nvSpPr>
        <p:spPr>
          <a:xfrm>
            <a:off x="703375" y="2295400"/>
            <a:ext cx="22942800" cy="9866700"/>
          </a:xfrm>
          <a:prstGeom prst="rect">
            <a:avLst/>
          </a:prstGeom>
          <a:effectLst>
            <a:outerShdw blurRad="57150" rotWithShape="0" algn="bl" dir="5400000" dist="19050">
              <a:srgbClr val="000000">
                <a:alpha val="50000"/>
              </a:srgbClr>
            </a:outerShdw>
          </a:effectLst>
        </p:spPr>
        <p:txBody>
          <a:bodyPr anchorCtr="0" anchor="t" bIns="2437975" lIns="1219000" spcFirstLastPara="1" rIns="1219000" wrap="square" tIns="0">
            <a:noAutofit/>
          </a:bodyPr>
          <a:lstStyle/>
          <a:p>
            <a:pPr indent="0" lvl="0" marL="0" rtl="0" algn="l">
              <a:spcBef>
                <a:spcPts val="0"/>
              </a:spcBef>
              <a:spcAft>
                <a:spcPts val="0"/>
              </a:spcAft>
              <a:buNone/>
            </a:pPr>
            <a:r>
              <a:rPr lang="en-US" sz="4400"/>
              <a:t>Designed the following alerts:</a:t>
            </a:r>
            <a:endParaRPr sz="4400"/>
          </a:p>
          <a:p>
            <a:pPr indent="0" lvl="0" marL="0" rtl="0" algn="l">
              <a:spcBef>
                <a:spcPts val="1200"/>
              </a:spcBef>
              <a:spcAft>
                <a:spcPts val="1200"/>
              </a:spcAft>
              <a:buNone/>
            </a:pPr>
            <a:r>
              <a:t/>
            </a:r>
            <a:endParaRPr sz="4000"/>
          </a:p>
        </p:txBody>
      </p:sp>
      <p:graphicFrame>
        <p:nvGraphicFramePr>
          <p:cNvPr id="1477" name="Google Shape;1477;p100"/>
          <p:cNvGraphicFramePr/>
          <p:nvPr/>
        </p:nvGraphicFramePr>
        <p:xfrm>
          <a:off x="1296213" y="3863700"/>
          <a:ext cx="3000000" cy="3000000"/>
        </p:xfrm>
        <a:graphic>
          <a:graphicData uri="http://schemas.openxmlformats.org/drawingml/2006/table">
            <a:tbl>
              <a:tblPr>
                <a:noFill/>
                <a:tableStyleId>{D1F167EF-6615-4CD8-9C32-6E8AAECE90C7}</a:tableStyleId>
              </a:tblPr>
              <a:tblGrid>
                <a:gridCol w="5439275"/>
                <a:gridCol w="5439275"/>
                <a:gridCol w="5439275"/>
                <a:gridCol w="5439275"/>
              </a:tblGrid>
              <a:tr h="381000">
                <a:tc>
                  <a:txBody>
                    <a:bodyPr/>
                    <a:lstStyle/>
                    <a:p>
                      <a:pPr indent="0" lvl="0" marL="0" rtl="0" algn="ctr">
                        <a:spcBef>
                          <a:spcPts val="0"/>
                        </a:spcBef>
                        <a:spcAft>
                          <a:spcPts val="0"/>
                        </a:spcAft>
                        <a:buNone/>
                      </a:pPr>
                      <a:r>
                        <a:rPr b="1" lang="en-US" sz="4400">
                          <a:latin typeface="Roboto"/>
                          <a:ea typeface="Roboto"/>
                          <a:cs typeface="Roboto"/>
                          <a:sym typeface="Roboto"/>
                        </a:rPr>
                        <a:t>Alert</a:t>
                      </a:r>
                      <a:r>
                        <a:rPr b="1" lang="en-US" sz="4400">
                          <a:latin typeface="Roboto"/>
                          <a:ea typeface="Roboto"/>
                          <a:cs typeface="Roboto"/>
                          <a:sym typeface="Roboto"/>
                        </a:rPr>
                        <a:t> Name</a:t>
                      </a:r>
                      <a:endParaRPr b="1" sz="44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b="1" lang="en-US" sz="4400">
                          <a:latin typeface="Roboto"/>
                          <a:ea typeface="Roboto"/>
                          <a:cs typeface="Roboto"/>
                          <a:sym typeface="Roboto"/>
                        </a:rPr>
                        <a:t>Alert</a:t>
                      </a:r>
                      <a:r>
                        <a:rPr b="1" lang="en-US" sz="4400">
                          <a:latin typeface="Roboto"/>
                          <a:ea typeface="Roboto"/>
                          <a:cs typeface="Roboto"/>
                          <a:sym typeface="Roboto"/>
                        </a:rPr>
                        <a:t> </a:t>
                      </a:r>
                      <a:r>
                        <a:rPr b="1" lang="en-US" sz="4400">
                          <a:latin typeface="Roboto"/>
                          <a:ea typeface="Roboto"/>
                          <a:cs typeface="Roboto"/>
                          <a:sym typeface="Roboto"/>
                        </a:rPr>
                        <a:t>Description</a:t>
                      </a:r>
                      <a:endParaRPr b="1" sz="4400">
                        <a:latin typeface="Roboto"/>
                        <a:ea typeface="Roboto"/>
                        <a:cs typeface="Roboto"/>
                        <a:sym typeface="Roboto"/>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b="1" lang="en-US" sz="4400">
                          <a:latin typeface="Roboto"/>
                          <a:ea typeface="Roboto"/>
                          <a:cs typeface="Roboto"/>
                          <a:sym typeface="Roboto"/>
                        </a:rPr>
                        <a:t>Alert Baseline</a:t>
                      </a:r>
                      <a:endParaRPr b="1"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US" sz="4400">
                          <a:latin typeface="Roboto"/>
                          <a:ea typeface="Roboto"/>
                          <a:cs typeface="Roboto"/>
                          <a:sym typeface="Roboto"/>
                        </a:rPr>
                        <a:t>Alert Threshold</a:t>
                      </a:r>
                      <a:endParaRPr b="1"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853400">
                <a:tc>
                  <a:txBody>
                    <a:bodyPr/>
                    <a:lstStyle/>
                    <a:p>
                      <a:pPr indent="0" lvl="0" marL="0" rtl="0" algn="ctr">
                        <a:spcBef>
                          <a:spcPts val="0"/>
                        </a:spcBef>
                        <a:spcAft>
                          <a:spcPts val="0"/>
                        </a:spcAft>
                        <a:buNone/>
                      </a:pPr>
                      <a:r>
                        <a:rPr lang="en-US" sz="4400">
                          <a:latin typeface="Roboto"/>
                          <a:ea typeface="Roboto"/>
                          <a:cs typeface="Roboto"/>
                          <a:sym typeface="Roboto"/>
                        </a:rPr>
                        <a:t>VSI Suspicious Activity</a:t>
                      </a:r>
                      <a:endParaRPr sz="4400">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Threshold of failed Windows Activity reach</a:t>
                      </a:r>
                      <a:endParaRPr sz="4400">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8</a:t>
                      </a:r>
                      <a:endParaRPr sz="44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15</a:t>
                      </a:r>
                      <a:endParaRPr sz="44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1478" name="Google Shape;1478;p100"/>
          <p:cNvSpPr txBox="1"/>
          <p:nvPr/>
        </p:nvSpPr>
        <p:spPr>
          <a:xfrm>
            <a:off x="1520825" y="8013825"/>
            <a:ext cx="7437900" cy="2801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3400"/>
              <a:t>JUSTIFICATION: </a:t>
            </a:r>
            <a:r>
              <a:rPr lang="en-US" sz="3400">
                <a:solidFill>
                  <a:schemeClr val="dk1"/>
                </a:solidFill>
              </a:rPr>
              <a:t>Failures exceeding 15 would certainly indicate suspicious activity, as t</a:t>
            </a:r>
            <a:r>
              <a:rPr lang="en-US" sz="3400">
                <a:solidFill>
                  <a:schemeClr val="dk1"/>
                </a:solidFill>
              </a:rPr>
              <a:t>he average amount of failed Windows activity averaged around 8 as our baseline. </a:t>
            </a:r>
            <a:endParaRPr sz="3400"/>
          </a:p>
        </p:txBody>
      </p:sp>
      <p:pic>
        <p:nvPicPr>
          <p:cNvPr id="1479" name="Google Shape;1479;p100"/>
          <p:cNvPicPr preferRelativeResize="0"/>
          <p:nvPr/>
        </p:nvPicPr>
        <p:blipFill rotWithShape="1">
          <a:blip r:embed="rId3">
            <a:alphaModFix/>
          </a:blip>
          <a:srcRect b="2756" l="0" r="39547" t="48716"/>
          <a:stretch/>
        </p:blipFill>
        <p:spPr>
          <a:xfrm>
            <a:off x="9965600" y="8286400"/>
            <a:ext cx="12260026" cy="22562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3" name="Shape 1483"/>
        <p:cNvGrpSpPr/>
        <p:nvPr/>
      </p:nvGrpSpPr>
      <p:grpSpPr>
        <a:xfrm>
          <a:off x="0" y="0"/>
          <a:ext cx="0" cy="0"/>
          <a:chOff x="0" y="0"/>
          <a:chExt cx="0" cy="0"/>
        </a:xfrm>
      </p:grpSpPr>
      <p:sp>
        <p:nvSpPr>
          <p:cNvPr id="1484" name="Google Shape;1484;p101"/>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Alerts—Windows</a:t>
            </a:r>
            <a:endParaRPr/>
          </a:p>
        </p:txBody>
      </p:sp>
      <p:sp>
        <p:nvSpPr>
          <p:cNvPr id="1485" name="Google Shape;1485;p101"/>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486" name="Google Shape;1486;p101"/>
          <p:cNvSpPr txBox="1"/>
          <p:nvPr>
            <p:ph idx="3" type="body"/>
          </p:nvPr>
        </p:nvSpPr>
        <p:spPr>
          <a:xfrm>
            <a:off x="703375" y="2177275"/>
            <a:ext cx="22942800" cy="9866700"/>
          </a:xfrm>
          <a:prstGeom prst="rect">
            <a:avLst/>
          </a:prstGeom>
        </p:spPr>
        <p:txBody>
          <a:bodyPr anchorCtr="0" anchor="t" bIns="2437975" lIns="1219000" spcFirstLastPara="1" rIns="1219000" wrap="square" tIns="0">
            <a:noAutofit/>
          </a:bodyPr>
          <a:lstStyle/>
          <a:p>
            <a:pPr indent="0" lvl="0" marL="0" rtl="0" algn="l">
              <a:spcBef>
                <a:spcPts val="0"/>
              </a:spcBef>
              <a:spcAft>
                <a:spcPts val="0"/>
              </a:spcAft>
              <a:buNone/>
            </a:pPr>
            <a:r>
              <a:rPr lang="en-US" sz="4400"/>
              <a:t>Designed the following alerts:</a:t>
            </a:r>
            <a:endParaRPr sz="4400"/>
          </a:p>
          <a:p>
            <a:pPr indent="0" lvl="0" marL="0" rtl="0" algn="l">
              <a:spcBef>
                <a:spcPts val="1200"/>
              </a:spcBef>
              <a:spcAft>
                <a:spcPts val="0"/>
              </a:spcAft>
              <a:buNone/>
            </a:pPr>
            <a:r>
              <a:t/>
            </a:r>
            <a:endParaRPr sz="4400"/>
          </a:p>
          <a:p>
            <a:pPr indent="0" lvl="0" marL="0" rtl="0" algn="l">
              <a:spcBef>
                <a:spcPts val="1200"/>
              </a:spcBef>
              <a:spcAft>
                <a:spcPts val="1200"/>
              </a:spcAft>
              <a:buNone/>
            </a:pPr>
            <a:r>
              <a:t/>
            </a:r>
            <a:endParaRPr sz="4400">
              <a:solidFill>
                <a:schemeClr val="dk1"/>
              </a:solidFill>
            </a:endParaRPr>
          </a:p>
        </p:txBody>
      </p:sp>
      <p:graphicFrame>
        <p:nvGraphicFramePr>
          <p:cNvPr id="1487" name="Google Shape;1487;p101"/>
          <p:cNvGraphicFramePr/>
          <p:nvPr/>
        </p:nvGraphicFramePr>
        <p:xfrm>
          <a:off x="1296213" y="3863700"/>
          <a:ext cx="3000000" cy="3000000"/>
        </p:xfrm>
        <a:graphic>
          <a:graphicData uri="http://schemas.openxmlformats.org/drawingml/2006/table">
            <a:tbl>
              <a:tblPr>
                <a:noFill/>
                <a:tableStyleId>{D1F167EF-6615-4CD8-9C32-6E8AAECE90C7}</a:tableStyleId>
              </a:tblPr>
              <a:tblGrid>
                <a:gridCol w="5439275"/>
                <a:gridCol w="5439275"/>
                <a:gridCol w="5439275"/>
                <a:gridCol w="5439275"/>
              </a:tblGrid>
              <a:tr h="381000">
                <a:tc>
                  <a:txBody>
                    <a:bodyPr/>
                    <a:lstStyle/>
                    <a:p>
                      <a:pPr indent="0" lvl="0" marL="0" rtl="0" algn="ctr">
                        <a:spcBef>
                          <a:spcPts val="0"/>
                        </a:spcBef>
                        <a:spcAft>
                          <a:spcPts val="0"/>
                        </a:spcAft>
                        <a:buNone/>
                      </a:pPr>
                      <a:r>
                        <a:rPr b="1" lang="en-US" sz="4400">
                          <a:latin typeface="Roboto"/>
                          <a:ea typeface="Roboto"/>
                          <a:cs typeface="Roboto"/>
                          <a:sym typeface="Roboto"/>
                        </a:rPr>
                        <a:t>Alert Name</a:t>
                      </a:r>
                      <a:endParaRPr b="1" sz="44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b="1" lang="en-US" sz="4400">
                          <a:latin typeface="Roboto"/>
                          <a:ea typeface="Roboto"/>
                          <a:cs typeface="Roboto"/>
                          <a:sym typeface="Roboto"/>
                        </a:rPr>
                        <a:t>Alert </a:t>
                      </a:r>
                      <a:r>
                        <a:rPr b="1" lang="en-US" sz="4400">
                          <a:latin typeface="Roboto"/>
                          <a:ea typeface="Roboto"/>
                          <a:cs typeface="Roboto"/>
                          <a:sym typeface="Roboto"/>
                        </a:rPr>
                        <a:t>Description</a:t>
                      </a:r>
                      <a:endParaRPr b="1" sz="4400">
                        <a:latin typeface="Roboto"/>
                        <a:ea typeface="Roboto"/>
                        <a:cs typeface="Roboto"/>
                        <a:sym typeface="Roboto"/>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b="1" lang="en-US" sz="4400">
                          <a:latin typeface="Roboto"/>
                          <a:ea typeface="Roboto"/>
                          <a:cs typeface="Roboto"/>
                          <a:sym typeface="Roboto"/>
                        </a:rPr>
                        <a:t>Alert Baseline</a:t>
                      </a:r>
                      <a:endParaRPr b="1"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US" sz="4400">
                          <a:latin typeface="Roboto"/>
                          <a:ea typeface="Roboto"/>
                          <a:cs typeface="Roboto"/>
                          <a:sym typeface="Roboto"/>
                        </a:rPr>
                        <a:t>Alert Threshold</a:t>
                      </a:r>
                      <a:endParaRPr b="1"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853400">
                <a:tc>
                  <a:txBody>
                    <a:bodyPr/>
                    <a:lstStyle/>
                    <a:p>
                      <a:pPr indent="0" lvl="0" marL="0" rtl="0" algn="ctr">
                        <a:spcBef>
                          <a:spcPts val="0"/>
                        </a:spcBef>
                        <a:spcAft>
                          <a:spcPts val="0"/>
                        </a:spcAft>
                        <a:buNone/>
                      </a:pPr>
                      <a:r>
                        <a:rPr lang="en-US" sz="4400">
                          <a:latin typeface="Roboto"/>
                          <a:ea typeface="Roboto"/>
                          <a:cs typeface="Roboto"/>
                          <a:sym typeface="Roboto"/>
                        </a:rPr>
                        <a:t>VSI Accounts Successfully Logged On</a:t>
                      </a:r>
                      <a:endParaRPr sz="4400">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Threshold of Successful Logged on by Account</a:t>
                      </a:r>
                      <a:endParaRPr sz="4400">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12</a:t>
                      </a:r>
                      <a:endParaRPr sz="44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30</a:t>
                      </a:r>
                      <a:endParaRPr sz="44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1488" name="Google Shape;1488;p101"/>
          <p:cNvSpPr txBox="1"/>
          <p:nvPr/>
        </p:nvSpPr>
        <p:spPr>
          <a:xfrm>
            <a:off x="1296225" y="7658400"/>
            <a:ext cx="10878600" cy="227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3400"/>
              <a:t>JUSTIFICATION: </a:t>
            </a:r>
            <a:r>
              <a:rPr lang="en-US" sz="3400">
                <a:solidFill>
                  <a:schemeClr val="dk1"/>
                </a:solidFill>
              </a:rPr>
              <a:t>The average amount of failed Windows activity averaged around 12 to establish our baseline yet never got close to 30. Failures exceeding 30 would certainly indicate suspicious activity.</a:t>
            </a:r>
            <a:endParaRPr sz="3400"/>
          </a:p>
        </p:txBody>
      </p:sp>
      <p:pic>
        <p:nvPicPr>
          <p:cNvPr id="1489" name="Google Shape;1489;p101"/>
          <p:cNvPicPr preferRelativeResize="0"/>
          <p:nvPr/>
        </p:nvPicPr>
        <p:blipFill>
          <a:blip r:embed="rId3">
            <a:alphaModFix/>
          </a:blip>
          <a:stretch>
            <a:fillRect/>
          </a:stretch>
        </p:blipFill>
        <p:spPr>
          <a:xfrm>
            <a:off x="12555775" y="8059625"/>
            <a:ext cx="10392326" cy="26083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3" name="Shape 1323"/>
        <p:cNvGrpSpPr/>
        <p:nvPr/>
      </p:nvGrpSpPr>
      <p:grpSpPr>
        <a:xfrm>
          <a:off x="0" y="0"/>
          <a:ext cx="0" cy="0"/>
          <a:chOff x="0" y="0"/>
          <a:chExt cx="0" cy="0"/>
        </a:xfrm>
      </p:grpSpPr>
      <p:sp>
        <p:nvSpPr>
          <p:cNvPr id="1324" name="Google Shape;1324;p84"/>
          <p:cNvSpPr txBox="1"/>
          <p:nvPr>
            <p:ph type="title"/>
          </p:nvPr>
        </p:nvSpPr>
        <p:spPr>
          <a:xfrm>
            <a:off x="-32791" y="0"/>
            <a:ext cx="24443100" cy="1423200"/>
          </a:xfrm>
          <a:prstGeom prst="rect">
            <a:avLst/>
          </a:prstGeom>
          <a:effectLst>
            <a:outerShdw blurRad="57150" rotWithShape="0" algn="bl" dir="5400000" dist="19050">
              <a:srgbClr val="000000">
                <a:alpha val="50000"/>
              </a:srgbClr>
            </a:outerShdw>
          </a:effectLst>
        </p:spPr>
        <p:txBody>
          <a:bodyPr anchorCtr="0" anchor="t" bIns="243750" lIns="1219000" spcFirstLastPara="1" rIns="731350" wrap="square" tIns="487575">
            <a:noAutofit/>
          </a:bodyPr>
          <a:lstStyle/>
          <a:p>
            <a:pPr indent="0" lvl="0" marL="0" rtl="0" algn="l">
              <a:spcBef>
                <a:spcPts val="0"/>
              </a:spcBef>
              <a:spcAft>
                <a:spcPts val="0"/>
              </a:spcAft>
              <a:buNone/>
            </a:pPr>
            <a:r>
              <a:rPr lang="en-US"/>
              <a:t>Table of Contents</a:t>
            </a:r>
            <a:endParaRPr/>
          </a:p>
        </p:txBody>
      </p:sp>
      <p:sp>
        <p:nvSpPr>
          <p:cNvPr id="1325" name="Google Shape;1325;p84"/>
          <p:cNvSpPr txBox="1"/>
          <p:nvPr>
            <p:ph idx="1" type="subTitle"/>
          </p:nvPr>
        </p:nvSpPr>
        <p:spPr>
          <a:xfrm>
            <a:off x="0" y="1802600"/>
            <a:ext cx="24377700" cy="972900"/>
          </a:xfrm>
          <a:prstGeom prst="rect">
            <a:avLst/>
          </a:prstGeom>
          <a:effectLst>
            <a:outerShdw blurRad="57150" rotWithShape="0" algn="bl" dir="5400000" dist="19050">
              <a:srgbClr val="000000">
                <a:alpha val="50000"/>
              </a:srgbClr>
            </a:outerShdw>
          </a:effectLst>
        </p:spPr>
        <p:txBody>
          <a:bodyPr anchorCtr="0" anchor="t" bIns="0" lIns="1219000" spcFirstLastPara="1" rIns="1219000" wrap="square" tIns="243750">
            <a:noAutofit/>
          </a:bodyPr>
          <a:lstStyle/>
          <a:p>
            <a:pPr indent="0" lvl="0" marL="0" rtl="0" algn="l">
              <a:spcBef>
                <a:spcPts val="0"/>
              </a:spcBef>
              <a:spcAft>
                <a:spcPts val="0"/>
              </a:spcAft>
              <a:buNone/>
            </a:pPr>
            <a:r>
              <a:rPr lang="en-US"/>
              <a:t>This document contains the following resources: </a:t>
            </a:r>
            <a:endParaRPr/>
          </a:p>
        </p:txBody>
      </p:sp>
      <p:sp>
        <p:nvSpPr>
          <p:cNvPr id="1326" name="Google Shape;1326;p84"/>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327" name="Google Shape;1327;p84"/>
          <p:cNvSpPr txBox="1"/>
          <p:nvPr>
            <p:ph idx="2" type="subTitle"/>
          </p:nvPr>
        </p:nvSpPr>
        <p:spPr>
          <a:xfrm>
            <a:off x="-32791" y="13111067"/>
            <a:ext cx="21252900" cy="604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
        <p:nvSpPr>
          <p:cNvPr id="1328" name="Google Shape;1328;p84"/>
          <p:cNvSpPr txBox="1"/>
          <p:nvPr>
            <p:ph idx="3" type="subTitle"/>
          </p:nvPr>
        </p:nvSpPr>
        <p:spPr>
          <a:xfrm>
            <a:off x="1930897" y="5167539"/>
            <a:ext cx="6322500" cy="5911200"/>
          </a:xfrm>
          <a:prstGeom prst="rect">
            <a:avLst/>
          </a:prstGeom>
          <a:effectLst>
            <a:outerShdw blurRad="57150" rotWithShape="0" algn="bl" dir="5400000" dist="19050">
              <a:srgbClr val="000000">
                <a:alpha val="50000"/>
              </a:srgbClr>
            </a:outerShdw>
          </a:effectLst>
        </p:spPr>
        <p:txBody>
          <a:bodyPr anchorCtr="0" anchor="t" bIns="487575" lIns="487575" spcFirstLastPara="1" rIns="487575" wrap="square" tIns="487575">
            <a:noAutofit/>
          </a:bodyPr>
          <a:lstStyle/>
          <a:p>
            <a:pPr indent="0" lvl="0" marL="0" rtl="0" algn="l">
              <a:spcBef>
                <a:spcPts val="0"/>
              </a:spcBef>
              <a:spcAft>
                <a:spcPts val="0"/>
              </a:spcAft>
              <a:buNone/>
            </a:pPr>
            <a:r>
              <a:rPr b="1" lang="en-US" sz="4900"/>
              <a:t>Monitoring Environment </a:t>
            </a:r>
            <a:endParaRPr b="1" sz="4900"/>
          </a:p>
          <a:p>
            <a:pPr indent="0" lvl="0" marL="0" rtl="0" algn="l">
              <a:spcBef>
                <a:spcPts val="0"/>
              </a:spcBef>
              <a:spcAft>
                <a:spcPts val="0"/>
              </a:spcAft>
              <a:buNone/>
            </a:pPr>
            <a:r>
              <a:t/>
            </a:r>
            <a:endParaRPr b="1"/>
          </a:p>
        </p:txBody>
      </p:sp>
      <p:sp>
        <p:nvSpPr>
          <p:cNvPr id="1329" name="Google Shape;1329;p84"/>
          <p:cNvSpPr txBox="1"/>
          <p:nvPr>
            <p:ph idx="4" type="subTitle"/>
          </p:nvPr>
        </p:nvSpPr>
        <p:spPr>
          <a:xfrm>
            <a:off x="9320372" y="5167565"/>
            <a:ext cx="6322500" cy="7100700"/>
          </a:xfrm>
          <a:prstGeom prst="rect">
            <a:avLst/>
          </a:prstGeom>
          <a:effectLst>
            <a:outerShdw blurRad="57150" rotWithShape="0" algn="bl" dir="5400000" dist="19050">
              <a:srgbClr val="000000">
                <a:alpha val="50000"/>
              </a:srgbClr>
            </a:outerShdw>
          </a:effectLst>
        </p:spPr>
        <p:txBody>
          <a:bodyPr anchorCtr="0" anchor="t" bIns="487575" lIns="487575" spcFirstLastPara="1" rIns="487575" wrap="square" tIns="487575">
            <a:noAutofit/>
          </a:bodyPr>
          <a:lstStyle/>
          <a:p>
            <a:pPr indent="0" lvl="0" marL="0" rtl="0" algn="l">
              <a:spcBef>
                <a:spcPts val="0"/>
              </a:spcBef>
              <a:spcAft>
                <a:spcPts val="0"/>
              </a:spcAft>
              <a:buNone/>
            </a:pPr>
            <a:r>
              <a:rPr b="1" lang="en-US" sz="4900"/>
              <a:t>Attack Analysis</a:t>
            </a:r>
            <a:endParaRPr b="1" sz="4900"/>
          </a:p>
        </p:txBody>
      </p:sp>
      <p:sp>
        <p:nvSpPr>
          <p:cNvPr id="1330" name="Google Shape;1330;p84"/>
          <p:cNvSpPr txBox="1"/>
          <p:nvPr>
            <p:ph idx="5" type="subTitle"/>
          </p:nvPr>
        </p:nvSpPr>
        <p:spPr>
          <a:xfrm>
            <a:off x="17065355" y="5169565"/>
            <a:ext cx="6322500" cy="7100700"/>
          </a:xfrm>
          <a:prstGeom prst="rect">
            <a:avLst/>
          </a:prstGeom>
          <a:effectLst>
            <a:outerShdw blurRad="57150" rotWithShape="0" algn="bl" dir="5400000" dist="19050">
              <a:srgbClr val="000000">
                <a:alpha val="50000"/>
              </a:srgbClr>
            </a:outerShdw>
          </a:effectLst>
        </p:spPr>
        <p:txBody>
          <a:bodyPr anchorCtr="0" anchor="t" bIns="487575" lIns="487575" spcFirstLastPara="1" rIns="487575" wrap="square" tIns="487575">
            <a:noAutofit/>
          </a:bodyPr>
          <a:lstStyle/>
          <a:p>
            <a:pPr indent="0" lvl="0" marL="0" rtl="0" algn="l">
              <a:spcBef>
                <a:spcPts val="0"/>
              </a:spcBef>
              <a:spcAft>
                <a:spcPts val="0"/>
              </a:spcAft>
              <a:buNone/>
            </a:pPr>
            <a:r>
              <a:rPr b="1" lang="en-US" sz="4900"/>
              <a:t>Project Summary &amp; Future Mitigations</a:t>
            </a:r>
            <a:endParaRPr b="1" sz="49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3" name="Shape 1493"/>
        <p:cNvGrpSpPr/>
        <p:nvPr/>
      </p:nvGrpSpPr>
      <p:grpSpPr>
        <a:xfrm>
          <a:off x="0" y="0"/>
          <a:ext cx="0" cy="0"/>
          <a:chOff x="0" y="0"/>
          <a:chExt cx="0" cy="0"/>
        </a:xfrm>
      </p:grpSpPr>
      <p:sp>
        <p:nvSpPr>
          <p:cNvPr id="1494" name="Google Shape;1494;p102"/>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Alerts—Windows</a:t>
            </a:r>
            <a:endParaRPr/>
          </a:p>
        </p:txBody>
      </p:sp>
      <p:sp>
        <p:nvSpPr>
          <p:cNvPr id="1495" name="Google Shape;1495;p102"/>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496" name="Google Shape;1496;p102"/>
          <p:cNvSpPr txBox="1"/>
          <p:nvPr>
            <p:ph idx="3" type="body"/>
          </p:nvPr>
        </p:nvSpPr>
        <p:spPr>
          <a:xfrm>
            <a:off x="703375" y="2295400"/>
            <a:ext cx="22942800" cy="9866700"/>
          </a:xfrm>
          <a:prstGeom prst="rect">
            <a:avLst/>
          </a:prstGeom>
        </p:spPr>
        <p:txBody>
          <a:bodyPr anchorCtr="0" anchor="t" bIns="2437975" lIns="1219000" spcFirstLastPara="1" rIns="1219000" wrap="square" tIns="0">
            <a:noAutofit/>
          </a:bodyPr>
          <a:lstStyle/>
          <a:p>
            <a:pPr indent="0" lvl="0" marL="0" rtl="0" algn="l">
              <a:spcBef>
                <a:spcPts val="0"/>
              </a:spcBef>
              <a:spcAft>
                <a:spcPts val="0"/>
              </a:spcAft>
              <a:buNone/>
            </a:pPr>
            <a:r>
              <a:rPr lang="en-US" sz="4400"/>
              <a:t>Designed the following alerts:</a:t>
            </a:r>
            <a:endParaRPr sz="4400"/>
          </a:p>
          <a:p>
            <a:pPr indent="0" lvl="0" marL="0" rtl="0" algn="l">
              <a:spcBef>
                <a:spcPts val="1200"/>
              </a:spcBef>
              <a:spcAft>
                <a:spcPts val="0"/>
              </a:spcAft>
              <a:buNone/>
            </a:pPr>
            <a:r>
              <a:t/>
            </a:r>
            <a:endParaRPr sz="4400"/>
          </a:p>
          <a:p>
            <a:pPr indent="0" lvl="0" marL="0" rtl="0" algn="l">
              <a:spcBef>
                <a:spcPts val="1200"/>
              </a:spcBef>
              <a:spcAft>
                <a:spcPts val="1200"/>
              </a:spcAft>
              <a:buNone/>
            </a:pPr>
            <a:r>
              <a:t/>
            </a:r>
            <a:endParaRPr sz="4400">
              <a:solidFill>
                <a:schemeClr val="dk1"/>
              </a:solidFill>
            </a:endParaRPr>
          </a:p>
        </p:txBody>
      </p:sp>
      <p:graphicFrame>
        <p:nvGraphicFramePr>
          <p:cNvPr id="1497" name="Google Shape;1497;p102"/>
          <p:cNvGraphicFramePr/>
          <p:nvPr/>
        </p:nvGraphicFramePr>
        <p:xfrm>
          <a:off x="1296213" y="3863700"/>
          <a:ext cx="3000000" cy="3000000"/>
        </p:xfrm>
        <a:graphic>
          <a:graphicData uri="http://schemas.openxmlformats.org/drawingml/2006/table">
            <a:tbl>
              <a:tblPr>
                <a:noFill/>
                <a:tableStyleId>{D1F167EF-6615-4CD8-9C32-6E8AAECE90C7}</a:tableStyleId>
              </a:tblPr>
              <a:tblGrid>
                <a:gridCol w="5439275"/>
                <a:gridCol w="5439275"/>
                <a:gridCol w="5439275"/>
                <a:gridCol w="5439275"/>
              </a:tblGrid>
              <a:tr h="381000">
                <a:tc>
                  <a:txBody>
                    <a:bodyPr/>
                    <a:lstStyle/>
                    <a:p>
                      <a:pPr indent="0" lvl="0" marL="0" rtl="0" algn="ctr">
                        <a:spcBef>
                          <a:spcPts val="0"/>
                        </a:spcBef>
                        <a:spcAft>
                          <a:spcPts val="0"/>
                        </a:spcAft>
                        <a:buNone/>
                      </a:pPr>
                      <a:r>
                        <a:rPr b="1" lang="en-US" sz="4400">
                          <a:latin typeface="Roboto"/>
                          <a:ea typeface="Roboto"/>
                          <a:cs typeface="Roboto"/>
                          <a:sym typeface="Roboto"/>
                        </a:rPr>
                        <a:t>Alert Name</a:t>
                      </a:r>
                      <a:endParaRPr b="1" sz="44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b="1" lang="en-US" sz="4400">
                          <a:latin typeface="Roboto"/>
                          <a:ea typeface="Roboto"/>
                          <a:cs typeface="Roboto"/>
                          <a:sym typeface="Roboto"/>
                        </a:rPr>
                        <a:t>Alert </a:t>
                      </a:r>
                      <a:r>
                        <a:rPr b="1" lang="en-US" sz="4400">
                          <a:latin typeface="Roboto"/>
                          <a:ea typeface="Roboto"/>
                          <a:cs typeface="Roboto"/>
                          <a:sym typeface="Roboto"/>
                        </a:rPr>
                        <a:t>Description</a:t>
                      </a:r>
                      <a:endParaRPr b="1" sz="4400">
                        <a:latin typeface="Roboto"/>
                        <a:ea typeface="Roboto"/>
                        <a:cs typeface="Roboto"/>
                        <a:sym typeface="Roboto"/>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b="1" lang="en-US" sz="4400">
                          <a:latin typeface="Roboto"/>
                          <a:ea typeface="Roboto"/>
                          <a:cs typeface="Roboto"/>
                          <a:sym typeface="Roboto"/>
                        </a:rPr>
                        <a:t>Alert Baseline</a:t>
                      </a:r>
                      <a:endParaRPr b="1"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US" sz="4400">
                          <a:latin typeface="Roboto"/>
                          <a:ea typeface="Roboto"/>
                          <a:cs typeface="Roboto"/>
                          <a:sym typeface="Roboto"/>
                        </a:rPr>
                        <a:t>Alert Threshold</a:t>
                      </a:r>
                      <a:endParaRPr b="1"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1311025">
                <a:tc>
                  <a:txBody>
                    <a:bodyPr/>
                    <a:lstStyle/>
                    <a:p>
                      <a:pPr indent="0" lvl="0" marL="0" rtl="0" algn="ctr">
                        <a:spcBef>
                          <a:spcPts val="0"/>
                        </a:spcBef>
                        <a:spcAft>
                          <a:spcPts val="0"/>
                        </a:spcAft>
                        <a:buNone/>
                      </a:pPr>
                      <a:r>
                        <a:rPr lang="en-US" sz="4400">
                          <a:latin typeface="Roboto"/>
                          <a:ea typeface="Roboto"/>
                          <a:cs typeface="Roboto"/>
                          <a:sym typeface="Roboto"/>
                        </a:rPr>
                        <a:t>VSI Deleted User Accounts</a:t>
                      </a:r>
                      <a:endParaRPr sz="4400">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Threshold of Deleted Users Accounts</a:t>
                      </a:r>
                      <a:endParaRPr sz="4400">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13</a:t>
                      </a:r>
                      <a:endParaRPr sz="44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50</a:t>
                      </a:r>
                      <a:endParaRPr sz="44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1498" name="Google Shape;1498;p102"/>
          <p:cNvSpPr txBox="1"/>
          <p:nvPr/>
        </p:nvSpPr>
        <p:spPr>
          <a:xfrm>
            <a:off x="703375" y="7456600"/>
            <a:ext cx="11471400" cy="1877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4200"/>
              <a:t>JUSTIFICATION:</a:t>
            </a:r>
            <a:r>
              <a:rPr lang="en-US" sz="4200"/>
              <a:t> </a:t>
            </a:r>
            <a:r>
              <a:rPr lang="en-US" sz="3400">
                <a:solidFill>
                  <a:schemeClr val="dk1"/>
                </a:solidFill>
              </a:rPr>
              <a:t>A baseline of 13 seemed on par with a “normal” hour. Exceeding 50 would raise suspicion levels and indicate a problem</a:t>
            </a:r>
            <a:endParaRPr sz="3400"/>
          </a:p>
        </p:txBody>
      </p:sp>
      <p:pic>
        <p:nvPicPr>
          <p:cNvPr id="1499" name="Google Shape;1499;p102"/>
          <p:cNvPicPr preferRelativeResize="0"/>
          <p:nvPr/>
        </p:nvPicPr>
        <p:blipFill>
          <a:blip r:embed="rId3">
            <a:alphaModFix/>
          </a:blip>
          <a:stretch>
            <a:fillRect/>
          </a:stretch>
        </p:blipFill>
        <p:spPr>
          <a:xfrm>
            <a:off x="12174775" y="7456600"/>
            <a:ext cx="10878551" cy="28265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4" name="Shape 1504"/>
        <p:cNvGrpSpPr/>
        <p:nvPr/>
      </p:nvGrpSpPr>
      <p:grpSpPr>
        <a:xfrm>
          <a:off x="0" y="0"/>
          <a:ext cx="0" cy="0"/>
          <a:chOff x="0" y="0"/>
          <a:chExt cx="0" cy="0"/>
        </a:xfrm>
      </p:grpSpPr>
      <p:sp>
        <p:nvSpPr>
          <p:cNvPr id="1505" name="Google Shape;1505;p103"/>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Dashboard - Signature</a:t>
            </a:r>
            <a:endParaRPr/>
          </a:p>
        </p:txBody>
      </p:sp>
      <p:sp>
        <p:nvSpPr>
          <p:cNvPr id="1506" name="Google Shape;1506;p103"/>
          <p:cNvSpPr txBox="1"/>
          <p:nvPr>
            <p:ph idx="1" type="subTitle"/>
          </p:nvPr>
        </p:nvSpPr>
        <p:spPr>
          <a:xfrm>
            <a:off x="0" y="1802600"/>
            <a:ext cx="24377700" cy="972900"/>
          </a:xfrm>
          <a:prstGeom prst="rect">
            <a:avLst/>
          </a:prstGeom>
        </p:spPr>
        <p:txBody>
          <a:bodyPr anchorCtr="0" anchor="t" bIns="0" lIns="1219000" spcFirstLastPara="1" rIns="1219000" wrap="square" tIns="243750">
            <a:noAutofit/>
          </a:bodyPr>
          <a:lstStyle/>
          <a:p>
            <a:pPr indent="0" lvl="0" marL="0" rtl="0" algn="l">
              <a:spcBef>
                <a:spcPts val="0"/>
              </a:spcBef>
              <a:spcAft>
                <a:spcPts val="0"/>
              </a:spcAft>
              <a:buNone/>
            </a:pPr>
            <a:r>
              <a:t/>
            </a:r>
            <a:endParaRPr/>
          </a:p>
        </p:txBody>
      </p:sp>
      <p:sp>
        <p:nvSpPr>
          <p:cNvPr id="1507" name="Google Shape;1507;p103"/>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508" name="Google Shape;1508;p103"/>
          <p:cNvSpPr txBox="1"/>
          <p:nvPr>
            <p:ph idx="2" type="subTitle"/>
          </p:nvPr>
        </p:nvSpPr>
        <p:spPr>
          <a:xfrm>
            <a:off x="-32791" y="13111067"/>
            <a:ext cx="21252900" cy="604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
        <p:nvSpPr>
          <p:cNvPr id="1509" name="Google Shape;1509;p103"/>
          <p:cNvSpPr txBox="1"/>
          <p:nvPr>
            <p:ph idx="3" type="body"/>
          </p:nvPr>
        </p:nvSpPr>
        <p:spPr>
          <a:xfrm>
            <a:off x="467" y="3424667"/>
            <a:ext cx="24377700" cy="9659100"/>
          </a:xfrm>
          <a:prstGeom prst="rect">
            <a:avLst/>
          </a:prstGeom>
        </p:spPr>
        <p:txBody>
          <a:bodyPr anchorCtr="0" anchor="t" bIns="2437975" lIns="1219000" spcFirstLastPara="1" rIns="1219000" wrap="square" tIns="0">
            <a:noAutofit/>
          </a:bodyPr>
          <a:lstStyle/>
          <a:p>
            <a:pPr indent="0" lvl="0" marL="0" rtl="0" algn="l">
              <a:spcBef>
                <a:spcPts val="0"/>
              </a:spcBef>
              <a:spcAft>
                <a:spcPts val="2100"/>
              </a:spcAft>
              <a:buNone/>
            </a:pPr>
            <a:r>
              <a:t/>
            </a:r>
            <a:endParaRPr/>
          </a:p>
        </p:txBody>
      </p:sp>
      <p:pic>
        <p:nvPicPr>
          <p:cNvPr id="1510" name="Google Shape;1510;p103"/>
          <p:cNvPicPr preferRelativeResize="0"/>
          <p:nvPr/>
        </p:nvPicPr>
        <p:blipFill>
          <a:blip r:embed="rId3">
            <a:alphaModFix/>
          </a:blip>
          <a:stretch>
            <a:fillRect/>
          </a:stretch>
        </p:blipFill>
        <p:spPr>
          <a:xfrm>
            <a:off x="475" y="1802600"/>
            <a:ext cx="24377650" cy="113084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5" name="Shape 1515"/>
        <p:cNvGrpSpPr/>
        <p:nvPr/>
      </p:nvGrpSpPr>
      <p:grpSpPr>
        <a:xfrm>
          <a:off x="0" y="0"/>
          <a:ext cx="0" cy="0"/>
          <a:chOff x="0" y="0"/>
          <a:chExt cx="0" cy="0"/>
        </a:xfrm>
      </p:grpSpPr>
      <p:sp>
        <p:nvSpPr>
          <p:cNvPr id="1516" name="Google Shape;1516;p104"/>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Signature Pie Chart</a:t>
            </a:r>
            <a:endParaRPr/>
          </a:p>
        </p:txBody>
      </p:sp>
      <p:sp>
        <p:nvSpPr>
          <p:cNvPr id="1517" name="Google Shape;1517;p104"/>
          <p:cNvSpPr txBox="1"/>
          <p:nvPr>
            <p:ph idx="1" type="subTitle"/>
          </p:nvPr>
        </p:nvSpPr>
        <p:spPr>
          <a:xfrm>
            <a:off x="0" y="1802600"/>
            <a:ext cx="24377700" cy="972900"/>
          </a:xfrm>
          <a:prstGeom prst="rect">
            <a:avLst/>
          </a:prstGeom>
        </p:spPr>
        <p:txBody>
          <a:bodyPr anchorCtr="0" anchor="t" bIns="0" lIns="1219000" spcFirstLastPara="1" rIns="1219000" wrap="square" tIns="243750">
            <a:noAutofit/>
          </a:bodyPr>
          <a:lstStyle/>
          <a:p>
            <a:pPr indent="0" lvl="0" marL="0" rtl="0" algn="l">
              <a:spcBef>
                <a:spcPts val="0"/>
              </a:spcBef>
              <a:spcAft>
                <a:spcPts val="0"/>
              </a:spcAft>
              <a:buNone/>
            </a:pPr>
            <a:r>
              <a:t/>
            </a:r>
            <a:endParaRPr/>
          </a:p>
        </p:txBody>
      </p:sp>
      <p:sp>
        <p:nvSpPr>
          <p:cNvPr id="1518" name="Google Shape;1518;p104"/>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519" name="Google Shape;1519;p104"/>
          <p:cNvSpPr txBox="1"/>
          <p:nvPr>
            <p:ph idx="2" type="subTitle"/>
          </p:nvPr>
        </p:nvSpPr>
        <p:spPr>
          <a:xfrm>
            <a:off x="-32791" y="13111067"/>
            <a:ext cx="21252900" cy="604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
        <p:nvSpPr>
          <p:cNvPr id="1520" name="Google Shape;1520;p104"/>
          <p:cNvSpPr txBox="1"/>
          <p:nvPr>
            <p:ph idx="3" type="body"/>
          </p:nvPr>
        </p:nvSpPr>
        <p:spPr>
          <a:xfrm>
            <a:off x="467" y="3424667"/>
            <a:ext cx="24377700" cy="9659100"/>
          </a:xfrm>
          <a:prstGeom prst="rect">
            <a:avLst/>
          </a:prstGeom>
        </p:spPr>
        <p:txBody>
          <a:bodyPr anchorCtr="0" anchor="t" bIns="2437975" lIns="1219000" spcFirstLastPara="1" rIns="1219000" wrap="square" tIns="0">
            <a:noAutofit/>
          </a:bodyPr>
          <a:lstStyle/>
          <a:p>
            <a:pPr indent="0" lvl="0" marL="0" rtl="0" algn="l">
              <a:spcBef>
                <a:spcPts val="0"/>
              </a:spcBef>
              <a:spcAft>
                <a:spcPts val="2100"/>
              </a:spcAft>
              <a:buNone/>
            </a:pPr>
            <a:r>
              <a:t/>
            </a:r>
            <a:endParaRPr/>
          </a:p>
        </p:txBody>
      </p:sp>
      <p:pic>
        <p:nvPicPr>
          <p:cNvPr id="1521" name="Google Shape;1521;p104"/>
          <p:cNvPicPr preferRelativeResize="0"/>
          <p:nvPr/>
        </p:nvPicPr>
        <p:blipFill>
          <a:blip r:embed="rId3">
            <a:alphaModFix/>
          </a:blip>
          <a:stretch>
            <a:fillRect/>
          </a:stretch>
        </p:blipFill>
        <p:spPr>
          <a:xfrm>
            <a:off x="475" y="1802600"/>
            <a:ext cx="24377650" cy="113084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6" name="Shape 1526"/>
        <p:cNvGrpSpPr/>
        <p:nvPr/>
      </p:nvGrpSpPr>
      <p:grpSpPr>
        <a:xfrm>
          <a:off x="0" y="0"/>
          <a:ext cx="0" cy="0"/>
          <a:chOff x="0" y="0"/>
          <a:chExt cx="0" cy="0"/>
        </a:xfrm>
      </p:grpSpPr>
      <p:sp>
        <p:nvSpPr>
          <p:cNvPr id="1527" name="Google Shape;1527;p105"/>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Dashboard - </a:t>
            </a:r>
            <a:r>
              <a:rPr lang="en-US"/>
              <a:t>Signature</a:t>
            </a:r>
            <a:r>
              <a:rPr lang="en-US"/>
              <a:t> (Attack Logs)</a:t>
            </a:r>
            <a:endParaRPr/>
          </a:p>
        </p:txBody>
      </p:sp>
      <p:sp>
        <p:nvSpPr>
          <p:cNvPr id="1528" name="Google Shape;1528;p105"/>
          <p:cNvSpPr txBox="1"/>
          <p:nvPr>
            <p:ph idx="1" type="subTitle"/>
          </p:nvPr>
        </p:nvSpPr>
        <p:spPr>
          <a:xfrm>
            <a:off x="0" y="1802600"/>
            <a:ext cx="24377700" cy="972900"/>
          </a:xfrm>
          <a:prstGeom prst="rect">
            <a:avLst/>
          </a:prstGeom>
        </p:spPr>
        <p:txBody>
          <a:bodyPr anchorCtr="0" anchor="t" bIns="0" lIns="1219000" spcFirstLastPara="1" rIns="1219000" wrap="square" tIns="243750">
            <a:noAutofit/>
          </a:bodyPr>
          <a:lstStyle/>
          <a:p>
            <a:pPr indent="0" lvl="0" marL="0" rtl="0" algn="l">
              <a:spcBef>
                <a:spcPts val="0"/>
              </a:spcBef>
              <a:spcAft>
                <a:spcPts val="0"/>
              </a:spcAft>
              <a:buNone/>
            </a:pPr>
            <a:r>
              <a:t/>
            </a:r>
            <a:endParaRPr/>
          </a:p>
        </p:txBody>
      </p:sp>
      <p:sp>
        <p:nvSpPr>
          <p:cNvPr id="1529" name="Google Shape;1529;p105"/>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530" name="Google Shape;1530;p105"/>
          <p:cNvSpPr txBox="1"/>
          <p:nvPr>
            <p:ph idx="2" type="subTitle"/>
          </p:nvPr>
        </p:nvSpPr>
        <p:spPr>
          <a:xfrm>
            <a:off x="-32791" y="13111067"/>
            <a:ext cx="21252900" cy="604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
        <p:nvSpPr>
          <p:cNvPr id="1531" name="Google Shape;1531;p105"/>
          <p:cNvSpPr txBox="1"/>
          <p:nvPr>
            <p:ph idx="3" type="body"/>
          </p:nvPr>
        </p:nvSpPr>
        <p:spPr>
          <a:xfrm>
            <a:off x="467" y="3424667"/>
            <a:ext cx="24377700" cy="9659100"/>
          </a:xfrm>
          <a:prstGeom prst="rect">
            <a:avLst/>
          </a:prstGeom>
        </p:spPr>
        <p:txBody>
          <a:bodyPr anchorCtr="0" anchor="t" bIns="2437975" lIns="1219000" spcFirstLastPara="1" rIns="1219000" wrap="square" tIns="0">
            <a:noAutofit/>
          </a:bodyPr>
          <a:lstStyle/>
          <a:p>
            <a:pPr indent="0" lvl="0" marL="0" rtl="0" algn="l">
              <a:spcBef>
                <a:spcPts val="0"/>
              </a:spcBef>
              <a:spcAft>
                <a:spcPts val="2100"/>
              </a:spcAft>
              <a:buNone/>
            </a:pPr>
            <a:r>
              <a:t/>
            </a:r>
            <a:endParaRPr/>
          </a:p>
        </p:txBody>
      </p:sp>
      <p:pic>
        <p:nvPicPr>
          <p:cNvPr id="1532" name="Google Shape;1532;p105"/>
          <p:cNvPicPr preferRelativeResize="0"/>
          <p:nvPr/>
        </p:nvPicPr>
        <p:blipFill>
          <a:blip r:embed="rId3">
            <a:alphaModFix/>
          </a:blip>
          <a:stretch>
            <a:fillRect/>
          </a:stretch>
        </p:blipFill>
        <p:spPr>
          <a:xfrm>
            <a:off x="475" y="1802600"/>
            <a:ext cx="24377650" cy="112811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7" name="Shape 1537"/>
        <p:cNvGrpSpPr/>
        <p:nvPr/>
      </p:nvGrpSpPr>
      <p:grpSpPr>
        <a:xfrm>
          <a:off x="0" y="0"/>
          <a:ext cx="0" cy="0"/>
          <a:chOff x="0" y="0"/>
          <a:chExt cx="0" cy="0"/>
        </a:xfrm>
      </p:grpSpPr>
      <p:sp>
        <p:nvSpPr>
          <p:cNvPr id="1538" name="Google Shape;1538;p106"/>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Signature Pie Chart (Attack Logs)</a:t>
            </a:r>
            <a:endParaRPr/>
          </a:p>
        </p:txBody>
      </p:sp>
      <p:sp>
        <p:nvSpPr>
          <p:cNvPr id="1539" name="Google Shape;1539;p106"/>
          <p:cNvSpPr txBox="1"/>
          <p:nvPr>
            <p:ph idx="1" type="subTitle"/>
          </p:nvPr>
        </p:nvSpPr>
        <p:spPr>
          <a:xfrm>
            <a:off x="0" y="1802600"/>
            <a:ext cx="24377700" cy="972900"/>
          </a:xfrm>
          <a:prstGeom prst="rect">
            <a:avLst/>
          </a:prstGeom>
        </p:spPr>
        <p:txBody>
          <a:bodyPr anchorCtr="0" anchor="t" bIns="0" lIns="1219000" spcFirstLastPara="1" rIns="1219000" wrap="square" tIns="243750">
            <a:noAutofit/>
          </a:bodyPr>
          <a:lstStyle/>
          <a:p>
            <a:pPr indent="0" lvl="0" marL="0" rtl="0" algn="l">
              <a:spcBef>
                <a:spcPts val="0"/>
              </a:spcBef>
              <a:spcAft>
                <a:spcPts val="0"/>
              </a:spcAft>
              <a:buNone/>
            </a:pPr>
            <a:r>
              <a:t/>
            </a:r>
            <a:endParaRPr/>
          </a:p>
        </p:txBody>
      </p:sp>
      <p:sp>
        <p:nvSpPr>
          <p:cNvPr id="1540" name="Google Shape;1540;p106"/>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541" name="Google Shape;1541;p106"/>
          <p:cNvSpPr txBox="1"/>
          <p:nvPr>
            <p:ph idx="2" type="subTitle"/>
          </p:nvPr>
        </p:nvSpPr>
        <p:spPr>
          <a:xfrm>
            <a:off x="-32791" y="13111067"/>
            <a:ext cx="21252900" cy="604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
        <p:nvSpPr>
          <p:cNvPr id="1542" name="Google Shape;1542;p106"/>
          <p:cNvSpPr txBox="1"/>
          <p:nvPr>
            <p:ph idx="3" type="body"/>
          </p:nvPr>
        </p:nvSpPr>
        <p:spPr>
          <a:xfrm>
            <a:off x="467" y="3424667"/>
            <a:ext cx="24377700" cy="9659100"/>
          </a:xfrm>
          <a:prstGeom prst="rect">
            <a:avLst/>
          </a:prstGeom>
        </p:spPr>
        <p:txBody>
          <a:bodyPr anchorCtr="0" anchor="t" bIns="2437975" lIns="1219000" spcFirstLastPara="1" rIns="1219000" wrap="square" tIns="0">
            <a:noAutofit/>
          </a:bodyPr>
          <a:lstStyle/>
          <a:p>
            <a:pPr indent="0" lvl="0" marL="0" rtl="0" algn="l">
              <a:spcBef>
                <a:spcPts val="0"/>
              </a:spcBef>
              <a:spcAft>
                <a:spcPts val="2100"/>
              </a:spcAft>
              <a:buNone/>
            </a:pPr>
            <a:r>
              <a:t/>
            </a:r>
            <a:endParaRPr/>
          </a:p>
        </p:txBody>
      </p:sp>
      <p:pic>
        <p:nvPicPr>
          <p:cNvPr id="1543" name="Google Shape;1543;p106"/>
          <p:cNvPicPr preferRelativeResize="0"/>
          <p:nvPr/>
        </p:nvPicPr>
        <p:blipFill>
          <a:blip r:embed="rId3">
            <a:alphaModFix/>
          </a:blip>
          <a:stretch>
            <a:fillRect/>
          </a:stretch>
        </p:blipFill>
        <p:spPr>
          <a:xfrm>
            <a:off x="0" y="1889025"/>
            <a:ext cx="24377650" cy="112220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8" name="Shape 1548"/>
        <p:cNvGrpSpPr/>
        <p:nvPr/>
      </p:nvGrpSpPr>
      <p:grpSpPr>
        <a:xfrm>
          <a:off x="0" y="0"/>
          <a:ext cx="0" cy="0"/>
          <a:chOff x="0" y="0"/>
          <a:chExt cx="0" cy="0"/>
        </a:xfrm>
      </p:grpSpPr>
      <p:sp>
        <p:nvSpPr>
          <p:cNvPr id="1549" name="Google Shape;1549;p107"/>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Dashboards—Windows</a:t>
            </a:r>
            <a:endParaRPr/>
          </a:p>
        </p:txBody>
      </p:sp>
      <p:sp>
        <p:nvSpPr>
          <p:cNvPr id="1550" name="Google Shape;1550;p107"/>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551" name="Google Shape;1551;p107"/>
          <p:cNvSpPr txBox="1"/>
          <p:nvPr>
            <p:ph idx="2" type="subTitle"/>
          </p:nvPr>
        </p:nvSpPr>
        <p:spPr>
          <a:xfrm>
            <a:off x="-32791" y="13111067"/>
            <a:ext cx="21252900" cy="604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
        <p:nvSpPr>
          <p:cNvPr id="1552" name="Google Shape;1552;p107"/>
          <p:cNvSpPr/>
          <p:nvPr/>
        </p:nvSpPr>
        <p:spPr>
          <a:xfrm>
            <a:off x="1520825" y="2876775"/>
            <a:ext cx="10745100" cy="4747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107"/>
          <p:cNvSpPr/>
          <p:nvPr/>
        </p:nvSpPr>
        <p:spPr>
          <a:xfrm>
            <a:off x="1520825" y="8172675"/>
            <a:ext cx="10745100" cy="4747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107"/>
          <p:cNvSpPr/>
          <p:nvPr/>
        </p:nvSpPr>
        <p:spPr>
          <a:xfrm>
            <a:off x="13347275" y="2876775"/>
            <a:ext cx="10299000" cy="4747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107"/>
          <p:cNvSpPr/>
          <p:nvPr/>
        </p:nvSpPr>
        <p:spPr>
          <a:xfrm>
            <a:off x="13347275" y="8222475"/>
            <a:ext cx="10419000" cy="4648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107"/>
          <p:cNvSpPr txBox="1"/>
          <p:nvPr/>
        </p:nvSpPr>
        <p:spPr>
          <a:xfrm>
            <a:off x="3746075" y="5066075"/>
            <a:ext cx="15193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557" name="Google Shape;1557;p107"/>
          <p:cNvSpPr txBox="1"/>
          <p:nvPr/>
        </p:nvSpPr>
        <p:spPr>
          <a:xfrm>
            <a:off x="4553375" y="4850475"/>
            <a:ext cx="42939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4000"/>
              <a:t>Place image here</a:t>
            </a:r>
            <a:endParaRPr sz="4000"/>
          </a:p>
        </p:txBody>
      </p:sp>
      <p:sp>
        <p:nvSpPr>
          <p:cNvPr id="1558" name="Google Shape;1558;p107"/>
          <p:cNvSpPr txBox="1"/>
          <p:nvPr/>
        </p:nvSpPr>
        <p:spPr>
          <a:xfrm>
            <a:off x="16536725" y="4865975"/>
            <a:ext cx="42045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4000"/>
              <a:t>Place image here</a:t>
            </a:r>
            <a:endParaRPr sz="4000"/>
          </a:p>
        </p:txBody>
      </p:sp>
      <p:sp>
        <p:nvSpPr>
          <p:cNvPr id="1559" name="Google Shape;1559;p107"/>
          <p:cNvSpPr txBox="1"/>
          <p:nvPr/>
        </p:nvSpPr>
        <p:spPr>
          <a:xfrm>
            <a:off x="4498025" y="10146375"/>
            <a:ext cx="44046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4000"/>
              <a:t>Place image here</a:t>
            </a:r>
            <a:endParaRPr sz="4000"/>
          </a:p>
        </p:txBody>
      </p:sp>
      <p:sp>
        <p:nvSpPr>
          <p:cNvPr id="1560" name="Google Shape;1560;p107"/>
          <p:cNvSpPr txBox="1"/>
          <p:nvPr/>
        </p:nvSpPr>
        <p:spPr>
          <a:xfrm>
            <a:off x="16398875" y="10430650"/>
            <a:ext cx="44802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4000"/>
              <a:t>Place image here</a:t>
            </a:r>
            <a:endParaRPr sz="4000"/>
          </a:p>
        </p:txBody>
      </p:sp>
      <p:sp>
        <p:nvSpPr>
          <p:cNvPr id="1561" name="Google Shape;1561;p107"/>
          <p:cNvSpPr txBox="1"/>
          <p:nvPr/>
        </p:nvSpPr>
        <p:spPr>
          <a:xfrm>
            <a:off x="1581025" y="2197025"/>
            <a:ext cx="5133300" cy="57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000"/>
              <a:t>Normal Logs</a:t>
            </a:r>
            <a:endParaRPr sz="2000"/>
          </a:p>
          <a:p>
            <a:pPr indent="0" lvl="0" marL="0" rtl="0" algn="l">
              <a:spcBef>
                <a:spcPts val="0"/>
              </a:spcBef>
              <a:spcAft>
                <a:spcPts val="0"/>
              </a:spcAft>
              <a:buNone/>
            </a:pPr>
            <a:r>
              <a:t/>
            </a:r>
            <a:endParaRPr sz="2000"/>
          </a:p>
        </p:txBody>
      </p:sp>
      <p:sp>
        <p:nvSpPr>
          <p:cNvPr id="1562" name="Google Shape;1562;p107"/>
          <p:cNvSpPr txBox="1"/>
          <p:nvPr/>
        </p:nvSpPr>
        <p:spPr>
          <a:xfrm>
            <a:off x="13366950" y="2258625"/>
            <a:ext cx="6159900" cy="60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000"/>
              <a:t>Attack Logs</a:t>
            </a:r>
            <a:endParaRPr sz="2000"/>
          </a:p>
        </p:txBody>
      </p:sp>
      <p:pic>
        <p:nvPicPr>
          <p:cNvPr id="1563" name="Google Shape;1563;p107"/>
          <p:cNvPicPr preferRelativeResize="0"/>
          <p:nvPr/>
        </p:nvPicPr>
        <p:blipFill>
          <a:blip r:embed="rId3">
            <a:alphaModFix/>
          </a:blip>
          <a:stretch>
            <a:fillRect/>
          </a:stretch>
        </p:blipFill>
        <p:spPr>
          <a:xfrm>
            <a:off x="1520825" y="2876775"/>
            <a:ext cx="10745100" cy="4747800"/>
          </a:xfrm>
          <a:prstGeom prst="rect">
            <a:avLst/>
          </a:prstGeom>
          <a:noFill/>
          <a:ln>
            <a:noFill/>
          </a:ln>
        </p:spPr>
      </p:pic>
      <p:pic>
        <p:nvPicPr>
          <p:cNvPr id="1564" name="Google Shape;1564;p107"/>
          <p:cNvPicPr preferRelativeResize="0"/>
          <p:nvPr/>
        </p:nvPicPr>
        <p:blipFill>
          <a:blip r:embed="rId4">
            <a:alphaModFix/>
          </a:blip>
          <a:stretch>
            <a:fillRect/>
          </a:stretch>
        </p:blipFill>
        <p:spPr>
          <a:xfrm>
            <a:off x="1357875" y="8172675"/>
            <a:ext cx="10908051" cy="4747800"/>
          </a:xfrm>
          <a:prstGeom prst="rect">
            <a:avLst/>
          </a:prstGeom>
          <a:noFill/>
          <a:ln>
            <a:noFill/>
          </a:ln>
        </p:spPr>
      </p:pic>
      <p:pic>
        <p:nvPicPr>
          <p:cNvPr id="1565" name="Google Shape;1565;p107"/>
          <p:cNvPicPr preferRelativeResize="0"/>
          <p:nvPr/>
        </p:nvPicPr>
        <p:blipFill>
          <a:blip r:embed="rId5">
            <a:alphaModFix/>
          </a:blip>
          <a:stretch>
            <a:fillRect/>
          </a:stretch>
        </p:blipFill>
        <p:spPr>
          <a:xfrm>
            <a:off x="13347275" y="2892275"/>
            <a:ext cx="10491950" cy="4747800"/>
          </a:xfrm>
          <a:prstGeom prst="rect">
            <a:avLst/>
          </a:prstGeom>
          <a:noFill/>
          <a:ln>
            <a:noFill/>
          </a:ln>
        </p:spPr>
      </p:pic>
      <p:pic>
        <p:nvPicPr>
          <p:cNvPr id="1566" name="Google Shape;1566;p107"/>
          <p:cNvPicPr preferRelativeResize="0"/>
          <p:nvPr/>
        </p:nvPicPr>
        <p:blipFill>
          <a:blip r:embed="rId6">
            <a:alphaModFix/>
          </a:blip>
          <a:stretch>
            <a:fillRect/>
          </a:stretch>
        </p:blipFill>
        <p:spPr>
          <a:xfrm>
            <a:off x="13347275" y="8222475"/>
            <a:ext cx="10419000" cy="47478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1" name="Shape 1571"/>
        <p:cNvGrpSpPr/>
        <p:nvPr/>
      </p:nvGrpSpPr>
      <p:grpSpPr>
        <a:xfrm>
          <a:off x="0" y="0"/>
          <a:ext cx="0" cy="0"/>
          <a:chOff x="0" y="0"/>
          <a:chExt cx="0" cy="0"/>
        </a:xfrm>
      </p:grpSpPr>
      <p:sp>
        <p:nvSpPr>
          <p:cNvPr id="1572" name="Google Shape;1572;p108"/>
          <p:cNvSpPr txBox="1"/>
          <p:nvPr>
            <p:ph type="title"/>
          </p:nvPr>
        </p:nvSpPr>
        <p:spPr>
          <a:xfrm>
            <a:off x="-32216" y="287450"/>
            <a:ext cx="24443100" cy="1423200"/>
          </a:xfrm>
          <a:prstGeom prst="rect">
            <a:avLst/>
          </a:prstGeom>
        </p:spPr>
        <p:txBody>
          <a:bodyPr anchorCtr="0" anchor="t" bIns="243750" lIns="1219000" spcFirstLastPara="1" rIns="731350" wrap="square" tIns="487575">
            <a:noAutofit/>
          </a:bodyPr>
          <a:lstStyle/>
          <a:p>
            <a:pPr indent="0" lvl="0" marL="0" rtl="0" algn="ctr">
              <a:spcBef>
                <a:spcPts val="0"/>
              </a:spcBef>
              <a:spcAft>
                <a:spcPts val="0"/>
              </a:spcAft>
              <a:buNone/>
            </a:pPr>
            <a:r>
              <a:rPr lang="en-US"/>
              <a:t>Dashboard - Users</a:t>
            </a:r>
            <a:endParaRPr/>
          </a:p>
        </p:txBody>
      </p:sp>
      <p:sp>
        <p:nvSpPr>
          <p:cNvPr id="1573" name="Google Shape;1573;p108"/>
          <p:cNvSpPr txBox="1"/>
          <p:nvPr>
            <p:ph idx="1" type="subTitle"/>
          </p:nvPr>
        </p:nvSpPr>
        <p:spPr>
          <a:xfrm>
            <a:off x="0" y="1802600"/>
            <a:ext cx="24377700" cy="972900"/>
          </a:xfrm>
          <a:prstGeom prst="rect">
            <a:avLst/>
          </a:prstGeom>
        </p:spPr>
        <p:txBody>
          <a:bodyPr anchorCtr="0" anchor="t" bIns="0" lIns="1219000" spcFirstLastPara="1" rIns="1219000" wrap="square" tIns="243750">
            <a:noAutofit/>
          </a:bodyPr>
          <a:lstStyle/>
          <a:p>
            <a:pPr indent="0" lvl="0" marL="0" rtl="0" algn="l">
              <a:spcBef>
                <a:spcPts val="0"/>
              </a:spcBef>
              <a:spcAft>
                <a:spcPts val="0"/>
              </a:spcAft>
              <a:buNone/>
            </a:pPr>
            <a:r>
              <a:t/>
            </a:r>
            <a:endParaRPr/>
          </a:p>
        </p:txBody>
      </p:sp>
      <p:sp>
        <p:nvSpPr>
          <p:cNvPr id="1574" name="Google Shape;1574;p108"/>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575" name="Google Shape;1575;p108"/>
          <p:cNvSpPr txBox="1"/>
          <p:nvPr>
            <p:ph idx="2" type="subTitle"/>
          </p:nvPr>
        </p:nvSpPr>
        <p:spPr>
          <a:xfrm>
            <a:off x="-32791" y="13111067"/>
            <a:ext cx="21252900" cy="604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
        <p:nvSpPr>
          <p:cNvPr id="1576" name="Google Shape;1576;p108"/>
          <p:cNvSpPr txBox="1"/>
          <p:nvPr>
            <p:ph idx="3" type="body"/>
          </p:nvPr>
        </p:nvSpPr>
        <p:spPr>
          <a:xfrm>
            <a:off x="467" y="3424667"/>
            <a:ext cx="24377700" cy="9659100"/>
          </a:xfrm>
          <a:prstGeom prst="rect">
            <a:avLst/>
          </a:prstGeom>
        </p:spPr>
        <p:txBody>
          <a:bodyPr anchorCtr="0" anchor="t" bIns="2437975" lIns="1219000" spcFirstLastPara="1" rIns="1219000" wrap="square" tIns="0">
            <a:noAutofit/>
          </a:bodyPr>
          <a:lstStyle/>
          <a:p>
            <a:pPr indent="0" lvl="0" marL="0" rtl="0" algn="l">
              <a:spcBef>
                <a:spcPts val="0"/>
              </a:spcBef>
              <a:spcAft>
                <a:spcPts val="2100"/>
              </a:spcAft>
              <a:buNone/>
            </a:pPr>
            <a:r>
              <a:t/>
            </a:r>
            <a:endParaRPr/>
          </a:p>
        </p:txBody>
      </p:sp>
      <p:pic>
        <p:nvPicPr>
          <p:cNvPr id="1577" name="Google Shape;1577;p108"/>
          <p:cNvPicPr preferRelativeResize="0"/>
          <p:nvPr/>
        </p:nvPicPr>
        <p:blipFill>
          <a:blip r:embed="rId3">
            <a:alphaModFix/>
          </a:blip>
          <a:stretch>
            <a:fillRect/>
          </a:stretch>
        </p:blipFill>
        <p:spPr>
          <a:xfrm>
            <a:off x="475" y="1802600"/>
            <a:ext cx="24377650" cy="113084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2" name="Shape 1582"/>
        <p:cNvGrpSpPr/>
        <p:nvPr/>
      </p:nvGrpSpPr>
      <p:grpSpPr>
        <a:xfrm>
          <a:off x="0" y="0"/>
          <a:ext cx="0" cy="0"/>
          <a:chOff x="0" y="0"/>
          <a:chExt cx="0" cy="0"/>
        </a:xfrm>
      </p:grpSpPr>
      <p:sp>
        <p:nvSpPr>
          <p:cNvPr id="1583" name="Google Shape;1583;p109"/>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ctr">
              <a:spcBef>
                <a:spcPts val="0"/>
              </a:spcBef>
              <a:spcAft>
                <a:spcPts val="0"/>
              </a:spcAft>
              <a:buClr>
                <a:schemeClr val="dk1"/>
              </a:buClr>
              <a:buSzPts val="1100"/>
              <a:buFont typeface="Arial"/>
              <a:buNone/>
            </a:pPr>
            <a:r>
              <a:rPr lang="en-US">
                <a:solidFill>
                  <a:schemeClr val="dk1"/>
                </a:solidFill>
              </a:rPr>
              <a:t>Dashboard Pie Chart - Users</a:t>
            </a:r>
            <a:endParaRPr/>
          </a:p>
        </p:txBody>
      </p:sp>
      <p:sp>
        <p:nvSpPr>
          <p:cNvPr id="1584" name="Google Shape;1584;p109"/>
          <p:cNvSpPr txBox="1"/>
          <p:nvPr>
            <p:ph idx="1" type="subTitle"/>
          </p:nvPr>
        </p:nvSpPr>
        <p:spPr>
          <a:xfrm>
            <a:off x="0" y="1802600"/>
            <a:ext cx="24377700" cy="972900"/>
          </a:xfrm>
          <a:prstGeom prst="rect">
            <a:avLst/>
          </a:prstGeom>
        </p:spPr>
        <p:txBody>
          <a:bodyPr anchorCtr="0" anchor="t" bIns="0" lIns="1219000" spcFirstLastPara="1" rIns="1219000" wrap="square" tIns="243750">
            <a:noAutofit/>
          </a:bodyPr>
          <a:lstStyle/>
          <a:p>
            <a:pPr indent="0" lvl="0" marL="0" rtl="0" algn="l">
              <a:spcBef>
                <a:spcPts val="0"/>
              </a:spcBef>
              <a:spcAft>
                <a:spcPts val="0"/>
              </a:spcAft>
              <a:buNone/>
            </a:pPr>
            <a:r>
              <a:t/>
            </a:r>
            <a:endParaRPr/>
          </a:p>
        </p:txBody>
      </p:sp>
      <p:sp>
        <p:nvSpPr>
          <p:cNvPr id="1585" name="Google Shape;1585;p109"/>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586" name="Google Shape;1586;p109"/>
          <p:cNvSpPr txBox="1"/>
          <p:nvPr>
            <p:ph idx="2" type="subTitle"/>
          </p:nvPr>
        </p:nvSpPr>
        <p:spPr>
          <a:xfrm>
            <a:off x="-32791" y="13111067"/>
            <a:ext cx="21252900" cy="604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
        <p:nvSpPr>
          <p:cNvPr id="1587" name="Google Shape;1587;p109"/>
          <p:cNvSpPr txBox="1"/>
          <p:nvPr>
            <p:ph idx="3" type="body"/>
          </p:nvPr>
        </p:nvSpPr>
        <p:spPr>
          <a:xfrm>
            <a:off x="467" y="3424667"/>
            <a:ext cx="24377700" cy="9659100"/>
          </a:xfrm>
          <a:prstGeom prst="rect">
            <a:avLst/>
          </a:prstGeom>
        </p:spPr>
        <p:txBody>
          <a:bodyPr anchorCtr="0" anchor="t" bIns="2437975" lIns="1219000" spcFirstLastPara="1" rIns="1219000" wrap="square" tIns="0">
            <a:noAutofit/>
          </a:bodyPr>
          <a:lstStyle/>
          <a:p>
            <a:pPr indent="0" lvl="0" marL="0" rtl="0" algn="l">
              <a:spcBef>
                <a:spcPts val="0"/>
              </a:spcBef>
              <a:spcAft>
                <a:spcPts val="2100"/>
              </a:spcAft>
              <a:buNone/>
            </a:pPr>
            <a:r>
              <a:t/>
            </a:r>
            <a:endParaRPr/>
          </a:p>
        </p:txBody>
      </p:sp>
      <p:pic>
        <p:nvPicPr>
          <p:cNvPr id="1588" name="Google Shape;1588;p109"/>
          <p:cNvPicPr preferRelativeResize="0"/>
          <p:nvPr/>
        </p:nvPicPr>
        <p:blipFill>
          <a:blip r:embed="rId3">
            <a:alphaModFix/>
          </a:blip>
          <a:stretch>
            <a:fillRect/>
          </a:stretch>
        </p:blipFill>
        <p:spPr>
          <a:xfrm>
            <a:off x="0" y="1802600"/>
            <a:ext cx="24377650" cy="112811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3" name="Shape 1593"/>
        <p:cNvGrpSpPr/>
        <p:nvPr/>
      </p:nvGrpSpPr>
      <p:grpSpPr>
        <a:xfrm>
          <a:off x="0" y="0"/>
          <a:ext cx="0" cy="0"/>
          <a:chOff x="0" y="0"/>
          <a:chExt cx="0" cy="0"/>
        </a:xfrm>
      </p:grpSpPr>
      <p:sp>
        <p:nvSpPr>
          <p:cNvPr id="1594" name="Google Shape;1594;p110"/>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ctr">
              <a:spcBef>
                <a:spcPts val="0"/>
              </a:spcBef>
              <a:spcAft>
                <a:spcPts val="0"/>
              </a:spcAft>
              <a:buClr>
                <a:schemeClr val="dk1"/>
              </a:buClr>
              <a:buSzPts val="1100"/>
              <a:buFont typeface="Arial"/>
              <a:buNone/>
            </a:pPr>
            <a:r>
              <a:rPr lang="en-US">
                <a:solidFill>
                  <a:schemeClr val="dk1"/>
                </a:solidFill>
              </a:rPr>
              <a:t>Dashboard - Users (Attack Logs)</a:t>
            </a:r>
            <a:endParaRPr/>
          </a:p>
        </p:txBody>
      </p:sp>
      <p:sp>
        <p:nvSpPr>
          <p:cNvPr id="1595" name="Google Shape;1595;p110"/>
          <p:cNvSpPr txBox="1"/>
          <p:nvPr>
            <p:ph idx="1" type="subTitle"/>
          </p:nvPr>
        </p:nvSpPr>
        <p:spPr>
          <a:xfrm>
            <a:off x="0" y="1802600"/>
            <a:ext cx="24377700" cy="972900"/>
          </a:xfrm>
          <a:prstGeom prst="rect">
            <a:avLst/>
          </a:prstGeom>
        </p:spPr>
        <p:txBody>
          <a:bodyPr anchorCtr="0" anchor="t" bIns="0" lIns="1219000" spcFirstLastPara="1" rIns="1219000" wrap="square" tIns="243750">
            <a:noAutofit/>
          </a:bodyPr>
          <a:lstStyle/>
          <a:p>
            <a:pPr indent="0" lvl="0" marL="0" rtl="0" algn="l">
              <a:spcBef>
                <a:spcPts val="0"/>
              </a:spcBef>
              <a:spcAft>
                <a:spcPts val="0"/>
              </a:spcAft>
              <a:buNone/>
            </a:pPr>
            <a:r>
              <a:t/>
            </a:r>
            <a:endParaRPr/>
          </a:p>
        </p:txBody>
      </p:sp>
      <p:sp>
        <p:nvSpPr>
          <p:cNvPr id="1596" name="Google Shape;1596;p110"/>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597" name="Google Shape;1597;p110"/>
          <p:cNvSpPr txBox="1"/>
          <p:nvPr>
            <p:ph idx="2" type="subTitle"/>
          </p:nvPr>
        </p:nvSpPr>
        <p:spPr>
          <a:xfrm>
            <a:off x="-32791" y="13111067"/>
            <a:ext cx="21252900" cy="604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
        <p:nvSpPr>
          <p:cNvPr id="1598" name="Google Shape;1598;p110"/>
          <p:cNvSpPr txBox="1"/>
          <p:nvPr>
            <p:ph idx="3" type="body"/>
          </p:nvPr>
        </p:nvSpPr>
        <p:spPr>
          <a:xfrm>
            <a:off x="467" y="3424667"/>
            <a:ext cx="24377700" cy="9659100"/>
          </a:xfrm>
          <a:prstGeom prst="rect">
            <a:avLst/>
          </a:prstGeom>
        </p:spPr>
        <p:txBody>
          <a:bodyPr anchorCtr="0" anchor="t" bIns="2437975" lIns="1219000" spcFirstLastPara="1" rIns="1219000" wrap="square" tIns="0">
            <a:noAutofit/>
          </a:bodyPr>
          <a:lstStyle/>
          <a:p>
            <a:pPr indent="0" lvl="0" marL="0" rtl="0" algn="l">
              <a:spcBef>
                <a:spcPts val="0"/>
              </a:spcBef>
              <a:spcAft>
                <a:spcPts val="2100"/>
              </a:spcAft>
              <a:buNone/>
            </a:pPr>
            <a:r>
              <a:t/>
            </a:r>
            <a:endParaRPr/>
          </a:p>
        </p:txBody>
      </p:sp>
      <p:pic>
        <p:nvPicPr>
          <p:cNvPr id="1599" name="Google Shape;1599;p110"/>
          <p:cNvPicPr preferRelativeResize="0"/>
          <p:nvPr/>
        </p:nvPicPr>
        <p:blipFill>
          <a:blip r:embed="rId3">
            <a:alphaModFix/>
          </a:blip>
          <a:stretch>
            <a:fillRect/>
          </a:stretch>
        </p:blipFill>
        <p:spPr>
          <a:xfrm>
            <a:off x="475" y="1802600"/>
            <a:ext cx="24377700" cy="113084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4" name="Shape 1604"/>
        <p:cNvGrpSpPr/>
        <p:nvPr/>
      </p:nvGrpSpPr>
      <p:grpSpPr>
        <a:xfrm>
          <a:off x="0" y="0"/>
          <a:ext cx="0" cy="0"/>
          <a:chOff x="0" y="0"/>
          <a:chExt cx="0" cy="0"/>
        </a:xfrm>
      </p:grpSpPr>
      <p:sp>
        <p:nvSpPr>
          <p:cNvPr id="1605" name="Google Shape;1605;p111"/>
          <p:cNvSpPr txBox="1"/>
          <p:nvPr>
            <p:ph type="title"/>
          </p:nvPr>
        </p:nvSpPr>
        <p:spPr>
          <a:xfrm>
            <a:off x="-32216" y="50400"/>
            <a:ext cx="24443100" cy="1423200"/>
          </a:xfrm>
          <a:prstGeom prst="rect">
            <a:avLst/>
          </a:prstGeom>
        </p:spPr>
        <p:txBody>
          <a:bodyPr anchorCtr="0" anchor="t" bIns="243750" lIns="1219000" spcFirstLastPara="1" rIns="731350" wrap="square" tIns="487575">
            <a:noAutofit/>
          </a:bodyPr>
          <a:lstStyle/>
          <a:p>
            <a:pPr indent="0" lvl="0" marL="0" rtl="0" algn="ctr">
              <a:spcBef>
                <a:spcPts val="0"/>
              </a:spcBef>
              <a:spcAft>
                <a:spcPts val="0"/>
              </a:spcAft>
              <a:buClr>
                <a:schemeClr val="dk1"/>
              </a:buClr>
              <a:buSzPts val="1100"/>
              <a:buFont typeface="Arial"/>
              <a:buNone/>
            </a:pPr>
            <a:r>
              <a:rPr lang="en-US">
                <a:solidFill>
                  <a:schemeClr val="dk1"/>
                </a:solidFill>
              </a:rPr>
              <a:t>Dashboard Pie Chart - Users (Attack Logs)</a:t>
            </a:r>
            <a:endParaRPr/>
          </a:p>
        </p:txBody>
      </p:sp>
      <p:sp>
        <p:nvSpPr>
          <p:cNvPr id="1606" name="Google Shape;1606;p111"/>
          <p:cNvSpPr txBox="1"/>
          <p:nvPr>
            <p:ph idx="1" type="subTitle"/>
          </p:nvPr>
        </p:nvSpPr>
        <p:spPr>
          <a:xfrm>
            <a:off x="0" y="1802600"/>
            <a:ext cx="24377700" cy="972900"/>
          </a:xfrm>
          <a:prstGeom prst="rect">
            <a:avLst/>
          </a:prstGeom>
        </p:spPr>
        <p:txBody>
          <a:bodyPr anchorCtr="0" anchor="t" bIns="0" lIns="1219000" spcFirstLastPara="1" rIns="1219000" wrap="square" tIns="243750">
            <a:noAutofit/>
          </a:bodyPr>
          <a:lstStyle/>
          <a:p>
            <a:pPr indent="0" lvl="0" marL="0" rtl="0" algn="l">
              <a:spcBef>
                <a:spcPts val="0"/>
              </a:spcBef>
              <a:spcAft>
                <a:spcPts val="0"/>
              </a:spcAft>
              <a:buNone/>
            </a:pPr>
            <a:r>
              <a:t/>
            </a:r>
            <a:endParaRPr/>
          </a:p>
        </p:txBody>
      </p:sp>
      <p:sp>
        <p:nvSpPr>
          <p:cNvPr id="1607" name="Google Shape;1607;p111"/>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608" name="Google Shape;1608;p111"/>
          <p:cNvSpPr txBox="1"/>
          <p:nvPr>
            <p:ph idx="2" type="subTitle"/>
          </p:nvPr>
        </p:nvSpPr>
        <p:spPr>
          <a:xfrm>
            <a:off x="-32791" y="13111067"/>
            <a:ext cx="21252900" cy="604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
        <p:nvSpPr>
          <p:cNvPr id="1609" name="Google Shape;1609;p111"/>
          <p:cNvSpPr txBox="1"/>
          <p:nvPr>
            <p:ph idx="3" type="body"/>
          </p:nvPr>
        </p:nvSpPr>
        <p:spPr>
          <a:xfrm>
            <a:off x="467" y="3424667"/>
            <a:ext cx="24377700" cy="9659100"/>
          </a:xfrm>
          <a:prstGeom prst="rect">
            <a:avLst/>
          </a:prstGeom>
        </p:spPr>
        <p:txBody>
          <a:bodyPr anchorCtr="0" anchor="t" bIns="2437975" lIns="1219000" spcFirstLastPara="1" rIns="1219000" wrap="square" tIns="0">
            <a:noAutofit/>
          </a:bodyPr>
          <a:lstStyle/>
          <a:p>
            <a:pPr indent="0" lvl="0" marL="0" rtl="0" algn="l">
              <a:spcBef>
                <a:spcPts val="0"/>
              </a:spcBef>
              <a:spcAft>
                <a:spcPts val="2100"/>
              </a:spcAft>
              <a:buNone/>
            </a:pPr>
            <a:r>
              <a:t/>
            </a:r>
            <a:endParaRPr/>
          </a:p>
        </p:txBody>
      </p:sp>
      <p:pic>
        <p:nvPicPr>
          <p:cNvPr id="1610" name="Google Shape;1610;p111"/>
          <p:cNvPicPr preferRelativeResize="0"/>
          <p:nvPr/>
        </p:nvPicPr>
        <p:blipFill>
          <a:blip r:embed="rId3">
            <a:alphaModFix/>
          </a:blip>
          <a:stretch>
            <a:fillRect/>
          </a:stretch>
        </p:blipFill>
        <p:spPr>
          <a:xfrm>
            <a:off x="204525" y="1802600"/>
            <a:ext cx="23592900" cy="107509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4" name="Shape 1334"/>
        <p:cNvGrpSpPr/>
        <p:nvPr/>
      </p:nvGrpSpPr>
      <p:grpSpPr>
        <a:xfrm>
          <a:off x="0" y="0"/>
          <a:ext cx="0" cy="0"/>
          <a:chOff x="0" y="0"/>
          <a:chExt cx="0" cy="0"/>
        </a:xfrm>
      </p:grpSpPr>
      <p:pic>
        <p:nvPicPr>
          <p:cNvPr id="1335" name="Google Shape;1335;p85"/>
          <p:cNvPicPr preferRelativeResize="0"/>
          <p:nvPr/>
        </p:nvPicPr>
        <p:blipFill>
          <a:blip r:embed="rId3">
            <a:alphaModFix/>
          </a:blip>
          <a:stretch>
            <a:fillRect/>
          </a:stretch>
        </p:blipFill>
        <p:spPr>
          <a:xfrm>
            <a:off x="731334" y="773067"/>
            <a:ext cx="22914823" cy="12246448"/>
          </a:xfrm>
          <a:prstGeom prst="rect">
            <a:avLst/>
          </a:prstGeom>
          <a:noFill/>
          <a:ln>
            <a:noFill/>
          </a:ln>
        </p:spPr>
      </p:pic>
      <p:sp>
        <p:nvSpPr>
          <p:cNvPr id="1336" name="Google Shape;1336;p85"/>
          <p:cNvSpPr txBox="1"/>
          <p:nvPr/>
        </p:nvSpPr>
        <p:spPr>
          <a:xfrm>
            <a:off x="22948089" y="13219200"/>
            <a:ext cx="698100" cy="281700"/>
          </a:xfrm>
          <a:prstGeom prst="rect">
            <a:avLst/>
          </a:prstGeom>
          <a:noFill/>
          <a:ln>
            <a:noFill/>
          </a:ln>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sz="1600"/>
              <a:t>‹#›</a:t>
            </a:fld>
            <a:endParaRPr sz="1600"/>
          </a:p>
        </p:txBody>
      </p:sp>
      <p:sp>
        <p:nvSpPr>
          <p:cNvPr id="1337" name="Google Shape;1337;p85"/>
          <p:cNvSpPr txBox="1"/>
          <p:nvPr>
            <p:ph type="title"/>
          </p:nvPr>
        </p:nvSpPr>
        <p:spPr>
          <a:xfrm>
            <a:off x="731343" y="4936267"/>
            <a:ext cx="22914900" cy="2745600"/>
          </a:xfrm>
          <a:prstGeom prst="rect">
            <a:avLst/>
          </a:prstGeom>
          <a:effectLst>
            <a:outerShdw blurRad="57150" rotWithShape="0" algn="bl" dir="5400000" dist="19050">
              <a:srgbClr val="000000">
                <a:alpha val="50000"/>
              </a:srgbClr>
            </a:outerShdw>
          </a:effectLst>
        </p:spPr>
        <p:txBody>
          <a:bodyPr anchorCtr="0" anchor="t" bIns="243750" lIns="243750" spcFirstLastPara="1" rIns="243750" wrap="square" tIns="243750">
            <a:noAutofit/>
          </a:bodyPr>
          <a:lstStyle/>
          <a:p>
            <a:pPr indent="0" lvl="0" marL="0" rtl="0" algn="ctr">
              <a:spcBef>
                <a:spcPts val="0"/>
              </a:spcBef>
              <a:spcAft>
                <a:spcPts val="0"/>
              </a:spcAft>
              <a:buClr>
                <a:schemeClr val="dk1"/>
              </a:buClr>
              <a:buSzPts val="1100"/>
              <a:buFont typeface="Arial"/>
              <a:buNone/>
            </a:pPr>
            <a:r>
              <a:rPr b="1" lang="en-US">
                <a:solidFill>
                  <a:schemeClr val="lt1"/>
                </a:solidFill>
                <a:latin typeface="Share Tech Mono"/>
                <a:ea typeface="Share Tech Mono"/>
                <a:cs typeface="Share Tech Mono"/>
                <a:sym typeface="Share Tech Mono"/>
              </a:rPr>
              <a:t>Monitoring Environment</a:t>
            </a:r>
            <a:endParaRPr b="1">
              <a:latin typeface="Share Tech Mono"/>
              <a:ea typeface="Share Tech Mono"/>
              <a:cs typeface="Share Tech Mono"/>
              <a:sym typeface="Share Tech Mono"/>
            </a:endParaRPr>
          </a:p>
          <a:p>
            <a:pPr indent="0" lvl="0" marL="0" rtl="0" algn="ctr">
              <a:spcBef>
                <a:spcPts val="0"/>
              </a:spcBef>
              <a:spcAft>
                <a:spcPts val="0"/>
              </a:spcAft>
              <a:buNone/>
            </a:pPr>
            <a:r>
              <a:t/>
            </a:r>
            <a:endParaRPr>
              <a:latin typeface="Roboto Light"/>
              <a:ea typeface="Roboto Light"/>
              <a:cs typeface="Roboto Light"/>
              <a:sym typeface="Roboto Light"/>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4" name="Shape 1614"/>
        <p:cNvGrpSpPr/>
        <p:nvPr/>
      </p:nvGrpSpPr>
      <p:grpSpPr>
        <a:xfrm>
          <a:off x="0" y="0"/>
          <a:ext cx="0" cy="0"/>
          <a:chOff x="0" y="0"/>
          <a:chExt cx="0" cy="0"/>
        </a:xfrm>
      </p:grpSpPr>
      <p:pic>
        <p:nvPicPr>
          <p:cNvPr id="1615" name="Google Shape;1615;p112"/>
          <p:cNvPicPr preferRelativeResize="0"/>
          <p:nvPr/>
        </p:nvPicPr>
        <p:blipFill>
          <a:blip r:embed="rId3">
            <a:alphaModFix/>
          </a:blip>
          <a:stretch>
            <a:fillRect/>
          </a:stretch>
        </p:blipFill>
        <p:spPr>
          <a:xfrm>
            <a:off x="731334" y="773067"/>
            <a:ext cx="22914823" cy="12246448"/>
          </a:xfrm>
          <a:prstGeom prst="rect">
            <a:avLst/>
          </a:prstGeom>
          <a:noFill/>
          <a:ln>
            <a:noFill/>
          </a:ln>
        </p:spPr>
      </p:pic>
      <p:sp>
        <p:nvSpPr>
          <p:cNvPr id="1616" name="Google Shape;1616;p112"/>
          <p:cNvSpPr txBox="1"/>
          <p:nvPr/>
        </p:nvSpPr>
        <p:spPr>
          <a:xfrm>
            <a:off x="22948089" y="13219200"/>
            <a:ext cx="698100" cy="281700"/>
          </a:xfrm>
          <a:prstGeom prst="rect">
            <a:avLst/>
          </a:prstGeom>
          <a:noFill/>
          <a:ln>
            <a:noFill/>
          </a:ln>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sz="1600"/>
              <a:t>‹#›</a:t>
            </a:fld>
            <a:endParaRPr sz="1600"/>
          </a:p>
        </p:txBody>
      </p:sp>
      <p:sp>
        <p:nvSpPr>
          <p:cNvPr id="1617" name="Google Shape;1617;p112"/>
          <p:cNvSpPr txBox="1"/>
          <p:nvPr>
            <p:ph type="title"/>
          </p:nvPr>
        </p:nvSpPr>
        <p:spPr>
          <a:xfrm>
            <a:off x="731343" y="4936267"/>
            <a:ext cx="22914900" cy="2745600"/>
          </a:xfrm>
          <a:prstGeom prst="rect">
            <a:avLst/>
          </a:prstGeom>
          <a:effectLst>
            <a:outerShdw blurRad="57150" rotWithShape="0" algn="bl" dir="5400000" dist="19050">
              <a:srgbClr val="000000">
                <a:alpha val="50000"/>
              </a:srgbClr>
            </a:outerShdw>
          </a:effectLst>
        </p:spPr>
        <p:txBody>
          <a:bodyPr anchorCtr="0" anchor="t" bIns="243750" lIns="243750" spcFirstLastPara="1" rIns="243750" wrap="square" tIns="243750">
            <a:noAutofit/>
          </a:bodyPr>
          <a:lstStyle/>
          <a:p>
            <a:pPr indent="0" lvl="0" marL="0" rtl="0" algn="ctr">
              <a:spcBef>
                <a:spcPts val="0"/>
              </a:spcBef>
              <a:spcAft>
                <a:spcPts val="0"/>
              </a:spcAft>
              <a:buClr>
                <a:schemeClr val="dk1"/>
              </a:buClr>
              <a:buSzPts val="1100"/>
              <a:buFont typeface="Arial"/>
              <a:buNone/>
            </a:pPr>
            <a:r>
              <a:rPr b="1" lang="en-US">
                <a:solidFill>
                  <a:schemeClr val="lt1"/>
                </a:solidFill>
                <a:latin typeface="Share Tech Mono"/>
                <a:ea typeface="Share Tech Mono"/>
                <a:cs typeface="Share Tech Mono"/>
                <a:sym typeface="Share Tech Mono"/>
              </a:rPr>
              <a:t>Apache</a:t>
            </a:r>
            <a:r>
              <a:rPr b="1" lang="en-US">
                <a:solidFill>
                  <a:schemeClr val="lt1"/>
                </a:solidFill>
                <a:latin typeface="Share Tech Mono"/>
                <a:ea typeface="Share Tech Mono"/>
                <a:cs typeface="Share Tech Mono"/>
                <a:sym typeface="Share Tech Mono"/>
              </a:rPr>
              <a:t> Logs</a:t>
            </a:r>
            <a:endParaRPr b="1">
              <a:latin typeface="Share Tech Mono"/>
              <a:ea typeface="Share Tech Mono"/>
              <a:cs typeface="Share Tech Mono"/>
              <a:sym typeface="Share Tech Mono"/>
            </a:endParaRPr>
          </a:p>
          <a:p>
            <a:pPr indent="0" lvl="0" marL="0" rtl="0" algn="ctr">
              <a:spcBef>
                <a:spcPts val="0"/>
              </a:spcBef>
              <a:spcAft>
                <a:spcPts val="0"/>
              </a:spcAft>
              <a:buNone/>
            </a:pPr>
            <a:r>
              <a:t/>
            </a:r>
            <a:endParaRPr>
              <a:latin typeface="Roboto Light"/>
              <a:ea typeface="Roboto Light"/>
              <a:cs typeface="Roboto Light"/>
              <a:sym typeface="Roboto Light"/>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1" name="Shape 1621"/>
        <p:cNvGrpSpPr/>
        <p:nvPr/>
      </p:nvGrpSpPr>
      <p:grpSpPr>
        <a:xfrm>
          <a:off x="0" y="0"/>
          <a:ext cx="0" cy="0"/>
          <a:chOff x="0" y="0"/>
          <a:chExt cx="0" cy="0"/>
        </a:xfrm>
      </p:grpSpPr>
      <p:sp>
        <p:nvSpPr>
          <p:cNvPr id="1622" name="Google Shape;1622;p113"/>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Reports—Apache</a:t>
            </a:r>
            <a:endParaRPr/>
          </a:p>
        </p:txBody>
      </p:sp>
      <p:sp>
        <p:nvSpPr>
          <p:cNvPr id="1623" name="Google Shape;1623;p113"/>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624" name="Google Shape;1624;p113"/>
          <p:cNvSpPr txBox="1"/>
          <p:nvPr>
            <p:ph idx="3" type="body"/>
          </p:nvPr>
        </p:nvSpPr>
        <p:spPr>
          <a:xfrm>
            <a:off x="717350" y="1924650"/>
            <a:ext cx="22942800" cy="9866700"/>
          </a:xfrm>
          <a:prstGeom prst="rect">
            <a:avLst/>
          </a:prstGeom>
        </p:spPr>
        <p:txBody>
          <a:bodyPr anchorCtr="0" anchor="t" bIns="2437975" lIns="1219000" spcFirstLastPara="1" rIns="1219000" wrap="square" tIns="0">
            <a:noAutofit/>
          </a:bodyPr>
          <a:lstStyle/>
          <a:p>
            <a:pPr indent="0" lvl="0" marL="0" rtl="0" algn="l">
              <a:spcBef>
                <a:spcPts val="0"/>
              </a:spcBef>
              <a:spcAft>
                <a:spcPts val="0"/>
              </a:spcAft>
              <a:buNone/>
            </a:pPr>
            <a:r>
              <a:t/>
            </a:r>
            <a:endParaRPr sz="4400"/>
          </a:p>
          <a:p>
            <a:pPr indent="0" lvl="0" marL="0" rtl="0" algn="l">
              <a:spcBef>
                <a:spcPts val="1200"/>
              </a:spcBef>
              <a:spcAft>
                <a:spcPts val="0"/>
              </a:spcAft>
              <a:buNone/>
            </a:pPr>
            <a:r>
              <a:t/>
            </a:r>
            <a:endParaRPr sz="4400"/>
          </a:p>
          <a:p>
            <a:pPr indent="0" lvl="0" marL="0" rtl="0" algn="l">
              <a:spcBef>
                <a:spcPts val="1200"/>
              </a:spcBef>
              <a:spcAft>
                <a:spcPts val="1200"/>
              </a:spcAft>
              <a:buNone/>
            </a:pPr>
            <a:r>
              <a:t/>
            </a:r>
            <a:endParaRPr sz="4400">
              <a:solidFill>
                <a:schemeClr val="dk1"/>
              </a:solidFill>
            </a:endParaRPr>
          </a:p>
        </p:txBody>
      </p:sp>
      <p:graphicFrame>
        <p:nvGraphicFramePr>
          <p:cNvPr id="1625" name="Google Shape;1625;p113"/>
          <p:cNvGraphicFramePr/>
          <p:nvPr/>
        </p:nvGraphicFramePr>
        <p:xfrm>
          <a:off x="1099713" y="1924650"/>
          <a:ext cx="3000000" cy="3000000"/>
        </p:xfrm>
        <a:graphic>
          <a:graphicData uri="http://schemas.openxmlformats.org/drawingml/2006/table">
            <a:tbl>
              <a:tblPr>
                <a:noFill/>
                <a:tableStyleId>{D1F167EF-6615-4CD8-9C32-6E8AAECE90C7}</a:tableStyleId>
              </a:tblPr>
              <a:tblGrid>
                <a:gridCol w="10878550"/>
                <a:gridCol w="10878550"/>
              </a:tblGrid>
              <a:tr h="381000">
                <a:tc>
                  <a:txBody>
                    <a:bodyPr/>
                    <a:lstStyle/>
                    <a:p>
                      <a:pPr indent="0" lvl="0" marL="0" rtl="0" algn="ctr">
                        <a:spcBef>
                          <a:spcPts val="0"/>
                        </a:spcBef>
                        <a:spcAft>
                          <a:spcPts val="0"/>
                        </a:spcAft>
                        <a:buNone/>
                      </a:pPr>
                      <a:r>
                        <a:rPr b="1" lang="en-US" sz="4400">
                          <a:latin typeface="Roboto"/>
                          <a:ea typeface="Roboto"/>
                          <a:cs typeface="Roboto"/>
                          <a:sym typeface="Roboto"/>
                        </a:rPr>
                        <a:t>Report Name</a:t>
                      </a:r>
                      <a:endParaRPr b="1" sz="44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b="1" lang="en-US" sz="4400">
                          <a:latin typeface="Roboto"/>
                          <a:ea typeface="Roboto"/>
                          <a:cs typeface="Roboto"/>
                          <a:sym typeface="Roboto"/>
                        </a:rPr>
                        <a:t>Report </a:t>
                      </a:r>
                      <a:r>
                        <a:rPr b="1" lang="en-US" sz="4400">
                          <a:latin typeface="Roboto"/>
                          <a:ea typeface="Roboto"/>
                          <a:cs typeface="Roboto"/>
                          <a:sym typeface="Roboto"/>
                        </a:rPr>
                        <a:t>Description</a:t>
                      </a:r>
                      <a:endParaRPr b="1" sz="4400">
                        <a:latin typeface="Roboto"/>
                        <a:ea typeface="Roboto"/>
                        <a:cs typeface="Roboto"/>
                        <a:sym typeface="Roboto"/>
                      </a:endParaRPr>
                    </a:p>
                  </a:txBody>
                  <a:tcPr marT="91425" marB="91425" marR="91425" marL="91425"/>
                </a:tc>
              </a:tr>
              <a:tr h="2264525">
                <a:tc>
                  <a:txBody>
                    <a:bodyPr/>
                    <a:lstStyle/>
                    <a:p>
                      <a:pPr indent="0" lvl="0" marL="0" rtl="0" algn="ctr">
                        <a:spcBef>
                          <a:spcPts val="0"/>
                        </a:spcBef>
                        <a:spcAft>
                          <a:spcPts val="0"/>
                        </a:spcAft>
                        <a:buNone/>
                      </a:pPr>
                      <a:r>
                        <a:rPr lang="en-US" sz="4400">
                          <a:latin typeface="Roboto"/>
                          <a:ea typeface="Roboto"/>
                          <a:cs typeface="Roboto"/>
                          <a:sym typeface="Roboto"/>
                        </a:rPr>
                        <a:t>HTTP Methods</a:t>
                      </a:r>
                      <a:endParaRPr sz="4400">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4100">
                          <a:solidFill>
                            <a:schemeClr val="dk1"/>
                          </a:solidFill>
                          <a:latin typeface="Roboto"/>
                          <a:ea typeface="Roboto"/>
                          <a:cs typeface="Roboto"/>
                          <a:sym typeface="Roboto"/>
                        </a:rPr>
                        <a:t>Detected suspicious changes in HTTP methods, specifically with POST there was an increase of 1,218 during the attack</a:t>
                      </a:r>
                      <a:endParaRPr sz="7300">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tcPr>
                </a:tc>
              </a:tr>
              <a:tr h="853400">
                <a:tc>
                  <a:txBody>
                    <a:bodyPr/>
                    <a:lstStyle/>
                    <a:p>
                      <a:pPr indent="0" lvl="0" marL="0" rtl="0" algn="ctr">
                        <a:spcBef>
                          <a:spcPts val="0"/>
                        </a:spcBef>
                        <a:spcAft>
                          <a:spcPts val="0"/>
                        </a:spcAft>
                        <a:buNone/>
                      </a:pPr>
                      <a:r>
                        <a:rPr lang="en-US" sz="4400">
                          <a:latin typeface="Roboto"/>
                          <a:ea typeface="Roboto"/>
                          <a:cs typeface="Roboto"/>
                          <a:sym typeface="Roboto"/>
                        </a:rPr>
                        <a:t>Top 10 Referrer Domains</a:t>
                      </a:r>
                      <a:endParaRPr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Saw some changes in the results of the top 10 referrer domains, specifically with the last 5 of the list</a:t>
                      </a:r>
                      <a:endParaRPr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853400">
                <a:tc>
                  <a:txBody>
                    <a:bodyPr/>
                    <a:lstStyle/>
                    <a:p>
                      <a:pPr indent="0" lvl="0" marL="0" rtl="0" algn="ctr">
                        <a:spcBef>
                          <a:spcPts val="0"/>
                        </a:spcBef>
                        <a:spcAft>
                          <a:spcPts val="0"/>
                        </a:spcAft>
                        <a:buNone/>
                      </a:pPr>
                      <a:r>
                        <a:rPr lang="en-US" sz="4400">
                          <a:latin typeface="Roboto"/>
                          <a:ea typeface="Roboto"/>
                          <a:cs typeface="Roboto"/>
                          <a:sym typeface="Roboto"/>
                        </a:rPr>
                        <a:t>Count of HTTP Response Code</a:t>
                      </a:r>
                      <a:endParaRPr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Detected a suspicious change in HTTP response codes, specifically with response code 200 and 404. Response code 200 had a significant decrease while response code 404 saw an increase during the attack.</a:t>
                      </a:r>
                      <a:endParaRPr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853400">
                <a:tc>
                  <a:txBody>
                    <a:bodyPr/>
                    <a:lstStyle/>
                    <a:p>
                      <a:pPr indent="0" lvl="0" marL="0" rtl="0" algn="ctr">
                        <a:spcBef>
                          <a:spcPts val="0"/>
                        </a:spcBef>
                        <a:spcAft>
                          <a:spcPts val="0"/>
                        </a:spcAft>
                        <a:buNone/>
                      </a:pPr>
                      <a:r>
                        <a:rPr lang="en-US" sz="4400">
                          <a:latin typeface="Roboto"/>
                          <a:ea typeface="Roboto"/>
                          <a:cs typeface="Roboto"/>
                          <a:sym typeface="Roboto"/>
                        </a:rPr>
                        <a:t>International </a:t>
                      </a:r>
                      <a:r>
                        <a:rPr lang="en-US" sz="4400">
                          <a:latin typeface="Roboto"/>
                          <a:ea typeface="Roboto"/>
                          <a:cs typeface="Roboto"/>
                          <a:sym typeface="Roboto"/>
                        </a:rPr>
                        <a:t>Activity</a:t>
                      </a:r>
                      <a:r>
                        <a:rPr lang="en-US" sz="4400">
                          <a:latin typeface="Roboto"/>
                          <a:ea typeface="Roboto"/>
                          <a:cs typeface="Roboto"/>
                          <a:sym typeface="Roboto"/>
                        </a:rPr>
                        <a:t> </a:t>
                      </a:r>
                      <a:endParaRPr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US" sz="4400">
                          <a:latin typeface="Roboto"/>
                          <a:ea typeface="Roboto"/>
                          <a:cs typeface="Roboto"/>
                          <a:sym typeface="Roboto"/>
                        </a:rPr>
                        <a:t>A volume of suspicious international activity was detected. 937 on March 20, 2020 at around 12 AM</a:t>
                      </a:r>
                      <a:endParaRPr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0" name="Shape 1630"/>
        <p:cNvGrpSpPr/>
        <p:nvPr/>
      </p:nvGrpSpPr>
      <p:grpSpPr>
        <a:xfrm>
          <a:off x="0" y="0"/>
          <a:ext cx="0" cy="0"/>
          <a:chOff x="0" y="0"/>
          <a:chExt cx="0" cy="0"/>
        </a:xfrm>
      </p:grpSpPr>
      <p:sp>
        <p:nvSpPr>
          <p:cNvPr id="1631" name="Google Shape;1631;p114"/>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ctr">
              <a:spcBef>
                <a:spcPts val="0"/>
              </a:spcBef>
              <a:spcAft>
                <a:spcPts val="0"/>
              </a:spcAft>
              <a:buClr>
                <a:schemeClr val="dk1"/>
              </a:buClr>
              <a:buSzPts val="1100"/>
              <a:buFont typeface="Arial"/>
              <a:buNone/>
            </a:pPr>
            <a:r>
              <a:rPr b="1" lang="en-US" sz="4400">
                <a:solidFill>
                  <a:schemeClr val="dk1"/>
                </a:solidFill>
                <a:latin typeface="Roboto"/>
                <a:ea typeface="Roboto"/>
                <a:cs typeface="Roboto"/>
                <a:sym typeface="Roboto"/>
              </a:rPr>
              <a:t>Images of Reports - </a:t>
            </a:r>
            <a:r>
              <a:rPr b="1" lang="en-US" sz="4400">
                <a:solidFill>
                  <a:schemeClr val="dk1"/>
                </a:solidFill>
                <a:latin typeface="Roboto"/>
                <a:ea typeface="Roboto"/>
                <a:cs typeface="Roboto"/>
                <a:sym typeface="Roboto"/>
              </a:rPr>
              <a:t>HTTP Methods - Normal Logs</a:t>
            </a:r>
            <a:endParaRPr b="1" sz="4400">
              <a:solidFill>
                <a:schemeClr val="dk1"/>
              </a:solidFill>
              <a:latin typeface="Roboto"/>
              <a:ea typeface="Roboto"/>
              <a:cs typeface="Roboto"/>
              <a:sym typeface="Roboto"/>
            </a:endParaRPr>
          </a:p>
          <a:p>
            <a:pPr indent="0" lvl="0" marL="0" rtl="0" algn="l">
              <a:spcBef>
                <a:spcPts val="0"/>
              </a:spcBef>
              <a:spcAft>
                <a:spcPts val="0"/>
              </a:spcAft>
              <a:buNone/>
            </a:pPr>
            <a:r>
              <a:t/>
            </a:r>
            <a:endParaRPr/>
          </a:p>
        </p:txBody>
      </p:sp>
      <p:sp>
        <p:nvSpPr>
          <p:cNvPr id="1632" name="Google Shape;1632;p114"/>
          <p:cNvSpPr txBox="1"/>
          <p:nvPr>
            <p:ph idx="1" type="subTitle"/>
          </p:nvPr>
        </p:nvSpPr>
        <p:spPr>
          <a:xfrm>
            <a:off x="0" y="1802600"/>
            <a:ext cx="24377700" cy="972900"/>
          </a:xfrm>
          <a:prstGeom prst="rect">
            <a:avLst/>
          </a:prstGeom>
        </p:spPr>
        <p:txBody>
          <a:bodyPr anchorCtr="0" anchor="t" bIns="0" lIns="1219000" spcFirstLastPara="1" rIns="1219000" wrap="square" tIns="243750">
            <a:noAutofit/>
          </a:bodyPr>
          <a:lstStyle/>
          <a:p>
            <a:pPr indent="0" lvl="0" marL="0" rtl="0" algn="l">
              <a:spcBef>
                <a:spcPts val="0"/>
              </a:spcBef>
              <a:spcAft>
                <a:spcPts val="0"/>
              </a:spcAft>
              <a:buNone/>
            </a:pPr>
            <a:r>
              <a:t/>
            </a:r>
            <a:endParaRPr/>
          </a:p>
        </p:txBody>
      </p:sp>
      <p:sp>
        <p:nvSpPr>
          <p:cNvPr id="1633" name="Google Shape;1633;p114"/>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634" name="Google Shape;1634;p114"/>
          <p:cNvSpPr txBox="1"/>
          <p:nvPr>
            <p:ph idx="2" type="subTitle"/>
          </p:nvPr>
        </p:nvSpPr>
        <p:spPr>
          <a:xfrm>
            <a:off x="-32791" y="13111067"/>
            <a:ext cx="21252900" cy="604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
        <p:nvSpPr>
          <p:cNvPr id="1635" name="Google Shape;1635;p114"/>
          <p:cNvSpPr txBox="1"/>
          <p:nvPr>
            <p:ph idx="3" type="body"/>
          </p:nvPr>
        </p:nvSpPr>
        <p:spPr>
          <a:xfrm>
            <a:off x="467" y="3424667"/>
            <a:ext cx="24377700" cy="9659100"/>
          </a:xfrm>
          <a:prstGeom prst="rect">
            <a:avLst/>
          </a:prstGeom>
        </p:spPr>
        <p:txBody>
          <a:bodyPr anchorCtr="0" anchor="t" bIns="2437975" lIns="1219000" spcFirstLastPara="1" rIns="1219000" wrap="square" tIns="0">
            <a:noAutofit/>
          </a:bodyPr>
          <a:lstStyle/>
          <a:p>
            <a:pPr indent="0" lvl="0" marL="0" rtl="0" algn="l">
              <a:lnSpc>
                <a:spcPct val="115000"/>
              </a:lnSpc>
              <a:spcBef>
                <a:spcPts val="0"/>
              </a:spcBef>
              <a:spcAft>
                <a:spcPts val="0"/>
              </a:spcAft>
              <a:buClr>
                <a:schemeClr val="dk1"/>
              </a:buClr>
              <a:buSzPts val="1100"/>
              <a:buFont typeface="Arial"/>
              <a:buNone/>
            </a:pPr>
            <a:r>
              <a:rPr lang="en-US"/>
              <a:t>Normal Apache Logs:</a:t>
            </a:r>
            <a:endParaRPr/>
          </a:p>
          <a:p>
            <a:pPr indent="0" lvl="0" marL="0" rtl="0" algn="l">
              <a:lnSpc>
                <a:spcPct val="115000"/>
              </a:lnSpc>
              <a:spcBef>
                <a:spcPts val="0"/>
              </a:spcBef>
              <a:spcAft>
                <a:spcPts val="0"/>
              </a:spcAft>
              <a:buClr>
                <a:schemeClr val="dk1"/>
              </a:buClr>
              <a:buSzPts val="1100"/>
              <a:buFont typeface="Arial"/>
              <a:buNone/>
            </a:pPr>
            <a:r>
              <a:t/>
            </a:r>
            <a:endParaRPr/>
          </a:p>
          <a:p>
            <a:pPr indent="0" lvl="0" marL="0" rtl="0" algn="l">
              <a:lnSpc>
                <a:spcPct val="115000"/>
              </a:lnSpc>
              <a:spcBef>
                <a:spcPts val="0"/>
              </a:spcBef>
              <a:spcAft>
                <a:spcPts val="0"/>
              </a:spcAft>
              <a:buClr>
                <a:schemeClr val="dk1"/>
              </a:buClr>
              <a:buSzPts val="1100"/>
              <a:buFont typeface="Arial"/>
              <a:buNone/>
            </a:pPr>
            <a:r>
              <a:t/>
            </a:r>
            <a:endParaRPr/>
          </a:p>
          <a:p>
            <a:pPr indent="0" lvl="0" marL="0" rtl="0" algn="l">
              <a:lnSpc>
                <a:spcPct val="115000"/>
              </a:lnSpc>
              <a:spcBef>
                <a:spcPts val="0"/>
              </a:spcBef>
              <a:spcAft>
                <a:spcPts val="0"/>
              </a:spcAft>
              <a:buClr>
                <a:schemeClr val="dk1"/>
              </a:buClr>
              <a:buSzPts val="1100"/>
              <a:buFont typeface="Arial"/>
              <a:buNone/>
            </a:pPr>
            <a:r>
              <a:rPr lang="en-US"/>
              <a:t>Attack Logs: </a:t>
            </a:r>
            <a:endParaRPr/>
          </a:p>
          <a:p>
            <a:pPr indent="0" lvl="0" marL="0" rtl="0" algn="l">
              <a:lnSpc>
                <a:spcPct val="115000"/>
              </a:lnSpc>
              <a:spcBef>
                <a:spcPts val="0"/>
              </a:spcBef>
              <a:spcAft>
                <a:spcPts val="0"/>
              </a:spcAft>
              <a:buClr>
                <a:schemeClr val="dk1"/>
              </a:buClr>
              <a:buSzPts val="1100"/>
              <a:buFont typeface="Arial"/>
              <a:buNone/>
            </a:pPr>
            <a:r>
              <a:t/>
            </a:r>
            <a:endParaRPr/>
          </a:p>
          <a:p>
            <a:pPr indent="0" lvl="0" marL="0" rtl="0" algn="l">
              <a:spcBef>
                <a:spcPts val="0"/>
              </a:spcBef>
              <a:spcAft>
                <a:spcPts val="2100"/>
              </a:spcAft>
              <a:buNone/>
            </a:pPr>
            <a:r>
              <a:t/>
            </a:r>
            <a:endParaRPr/>
          </a:p>
        </p:txBody>
      </p:sp>
      <p:pic>
        <p:nvPicPr>
          <p:cNvPr id="1636" name="Google Shape;1636;p114"/>
          <p:cNvPicPr preferRelativeResize="0"/>
          <p:nvPr/>
        </p:nvPicPr>
        <p:blipFill>
          <a:blip r:embed="rId3">
            <a:alphaModFix/>
          </a:blip>
          <a:stretch>
            <a:fillRect/>
          </a:stretch>
        </p:blipFill>
        <p:spPr>
          <a:xfrm>
            <a:off x="475" y="1604500"/>
            <a:ext cx="24443100" cy="104219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1" name="Shape 1641"/>
        <p:cNvGrpSpPr/>
        <p:nvPr/>
      </p:nvGrpSpPr>
      <p:grpSpPr>
        <a:xfrm>
          <a:off x="0" y="0"/>
          <a:ext cx="0" cy="0"/>
          <a:chOff x="0" y="0"/>
          <a:chExt cx="0" cy="0"/>
        </a:xfrm>
      </p:grpSpPr>
      <p:sp>
        <p:nvSpPr>
          <p:cNvPr id="1642" name="Google Shape;1642;p115"/>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ctr">
              <a:spcBef>
                <a:spcPts val="0"/>
              </a:spcBef>
              <a:spcAft>
                <a:spcPts val="0"/>
              </a:spcAft>
              <a:buClr>
                <a:schemeClr val="dk1"/>
              </a:buClr>
              <a:buSzPts val="1100"/>
              <a:buFont typeface="Arial"/>
              <a:buNone/>
            </a:pPr>
            <a:r>
              <a:rPr b="1" lang="en-US" sz="4400">
                <a:solidFill>
                  <a:schemeClr val="dk1"/>
                </a:solidFill>
                <a:latin typeface="Roboto"/>
                <a:ea typeface="Roboto"/>
                <a:cs typeface="Roboto"/>
                <a:sym typeface="Roboto"/>
              </a:rPr>
              <a:t>Images of Reports - HTTP Methods - Attack Logs</a:t>
            </a:r>
            <a:endParaRPr b="1" sz="4400">
              <a:solidFill>
                <a:schemeClr val="dk1"/>
              </a:solidFill>
              <a:latin typeface="Roboto"/>
              <a:ea typeface="Roboto"/>
              <a:cs typeface="Roboto"/>
              <a:sym typeface="Roboto"/>
            </a:endParaRPr>
          </a:p>
          <a:p>
            <a:pPr indent="0" lvl="0" marL="0" rtl="0" algn="l">
              <a:spcBef>
                <a:spcPts val="0"/>
              </a:spcBef>
              <a:spcAft>
                <a:spcPts val="0"/>
              </a:spcAft>
              <a:buNone/>
            </a:pPr>
            <a:r>
              <a:t/>
            </a:r>
            <a:endParaRPr/>
          </a:p>
        </p:txBody>
      </p:sp>
      <p:sp>
        <p:nvSpPr>
          <p:cNvPr id="1643" name="Google Shape;1643;p115"/>
          <p:cNvSpPr txBox="1"/>
          <p:nvPr>
            <p:ph idx="1" type="subTitle"/>
          </p:nvPr>
        </p:nvSpPr>
        <p:spPr>
          <a:xfrm>
            <a:off x="0" y="1802600"/>
            <a:ext cx="24377700" cy="972900"/>
          </a:xfrm>
          <a:prstGeom prst="rect">
            <a:avLst/>
          </a:prstGeom>
        </p:spPr>
        <p:txBody>
          <a:bodyPr anchorCtr="0" anchor="t" bIns="0" lIns="1219000" spcFirstLastPara="1" rIns="1219000" wrap="square" tIns="243750">
            <a:noAutofit/>
          </a:bodyPr>
          <a:lstStyle/>
          <a:p>
            <a:pPr indent="0" lvl="0" marL="0" rtl="0" algn="l">
              <a:spcBef>
                <a:spcPts val="0"/>
              </a:spcBef>
              <a:spcAft>
                <a:spcPts val="0"/>
              </a:spcAft>
              <a:buNone/>
            </a:pPr>
            <a:r>
              <a:t/>
            </a:r>
            <a:endParaRPr/>
          </a:p>
        </p:txBody>
      </p:sp>
      <p:sp>
        <p:nvSpPr>
          <p:cNvPr id="1644" name="Google Shape;1644;p115"/>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645" name="Google Shape;1645;p115"/>
          <p:cNvSpPr txBox="1"/>
          <p:nvPr>
            <p:ph idx="2" type="subTitle"/>
          </p:nvPr>
        </p:nvSpPr>
        <p:spPr>
          <a:xfrm>
            <a:off x="-92901" y="13057650"/>
            <a:ext cx="23356200" cy="604800"/>
          </a:xfrm>
          <a:prstGeom prst="rect">
            <a:avLst/>
          </a:prstGeom>
        </p:spPr>
        <p:txBody>
          <a:bodyPr anchorCtr="0" anchor="t" bIns="0" lIns="731350" spcFirstLastPara="1" rIns="0" wrap="square" tIns="121850">
            <a:noAutofit/>
          </a:bodyPr>
          <a:lstStyle/>
          <a:p>
            <a:pPr indent="0" lvl="0" marL="0" rtl="0" algn="l">
              <a:lnSpc>
                <a:spcPct val="115000"/>
              </a:lnSpc>
              <a:spcBef>
                <a:spcPts val="0"/>
              </a:spcBef>
              <a:spcAft>
                <a:spcPts val="0"/>
              </a:spcAft>
              <a:buClr>
                <a:schemeClr val="dk1"/>
              </a:buClr>
              <a:buSzPts val="1100"/>
              <a:buFont typeface="Arial"/>
              <a:buNone/>
            </a:pPr>
            <a:r>
              <a:rPr lang="en-US" sz="3300">
                <a:solidFill>
                  <a:schemeClr val="dk1"/>
                </a:solidFill>
                <a:latin typeface="Roboto"/>
                <a:ea typeface="Roboto"/>
                <a:cs typeface="Roboto"/>
                <a:sym typeface="Roboto"/>
              </a:rPr>
              <a:t>Detected suspicious changes in HTTP methods, specifically with POST there was an increase of 1,218 during the attack</a:t>
            </a:r>
            <a:endParaRPr sz="1100"/>
          </a:p>
        </p:txBody>
      </p:sp>
      <p:sp>
        <p:nvSpPr>
          <p:cNvPr id="1646" name="Google Shape;1646;p115"/>
          <p:cNvSpPr txBox="1"/>
          <p:nvPr>
            <p:ph idx="3" type="body"/>
          </p:nvPr>
        </p:nvSpPr>
        <p:spPr>
          <a:xfrm>
            <a:off x="467" y="3424667"/>
            <a:ext cx="24377700" cy="9659100"/>
          </a:xfrm>
          <a:prstGeom prst="rect">
            <a:avLst/>
          </a:prstGeom>
        </p:spPr>
        <p:txBody>
          <a:bodyPr anchorCtr="0" anchor="t" bIns="2437975" lIns="1219000" spcFirstLastPara="1" rIns="1219000" wrap="square" tIns="0">
            <a:noAutofit/>
          </a:bodyPr>
          <a:lstStyle/>
          <a:p>
            <a:pPr indent="0" lvl="0" marL="0" rtl="0" algn="l">
              <a:lnSpc>
                <a:spcPct val="115000"/>
              </a:lnSpc>
              <a:spcBef>
                <a:spcPts val="0"/>
              </a:spcBef>
              <a:spcAft>
                <a:spcPts val="0"/>
              </a:spcAft>
              <a:buClr>
                <a:schemeClr val="dk1"/>
              </a:buClr>
              <a:buSzPts val="1100"/>
              <a:buFont typeface="Arial"/>
              <a:buNone/>
            </a:pPr>
            <a:r>
              <a:rPr lang="en-US"/>
              <a:t>Normal Apache Logs:</a:t>
            </a:r>
            <a:endParaRPr/>
          </a:p>
          <a:p>
            <a:pPr indent="0" lvl="0" marL="0" rtl="0" algn="l">
              <a:lnSpc>
                <a:spcPct val="115000"/>
              </a:lnSpc>
              <a:spcBef>
                <a:spcPts val="0"/>
              </a:spcBef>
              <a:spcAft>
                <a:spcPts val="0"/>
              </a:spcAft>
              <a:buClr>
                <a:schemeClr val="dk1"/>
              </a:buClr>
              <a:buSzPts val="1100"/>
              <a:buFont typeface="Arial"/>
              <a:buNone/>
            </a:pPr>
            <a:r>
              <a:t/>
            </a:r>
            <a:endParaRPr/>
          </a:p>
          <a:p>
            <a:pPr indent="0" lvl="0" marL="0" rtl="0" algn="l">
              <a:lnSpc>
                <a:spcPct val="115000"/>
              </a:lnSpc>
              <a:spcBef>
                <a:spcPts val="0"/>
              </a:spcBef>
              <a:spcAft>
                <a:spcPts val="0"/>
              </a:spcAft>
              <a:buClr>
                <a:schemeClr val="dk1"/>
              </a:buClr>
              <a:buSzPts val="1100"/>
              <a:buFont typeface="Arial"/>
              <a:buNone/>
            </a:pPr>
            <a:r>
              <a:t/>
            </a:r>
            <a:endParaRPr/>
          </a:p>
          <a:p>
            <a:pPr indent="0" lvl="0" marL="0" rtl="0" algn="l">
              <a:lnSpc>
                <a:spcPct val="115000"/>
              </a:lnSpc>
              <a:spcBef>
                <a:spcPts val="0"/>
              </a:spcBef>
              <a:spcAft>
                <a:spcPts val="0"/>
              </a:spcAft>
              <a:buClr>
                <a:schemeClr val="dk1"/>
              </a:buClr>
              <a:buSzPts val="1100"/>
              <a:buFont typeface="Arial"/>
              <a:buNone/>
            </a:pPr>
            <a:r>
              <a:rPr lang="en-US"/>
              <a:t>Attack Logs: </a:t>
            </a:r>
            <a:endParaRPr/>
          </a:p>
          <a:p>
            <a:pPr indent="0" lvl="0" marL="0" rtl="0" algn="l">
              <a:lnSpc>
                <a:spcPct val="115000"/>
              </a:lnSpc>
              <a:spcBef>
                <a:spcPts val="0"/>
              </a:spcBef>
              <a:spcAft>
                <a:spcPts val="0"/>
              </a:spcAft>
              <a:buClr>
                <a:schemeClr val="dk1"/>
              </a:buClr>
              <a:buSzPts val="1100"/>
              <a:buFont typeface="Arial"/>
              <a:buNone/>
            </a:pPr>
            <a:r>
              <a:t/>
            </a:r>
            <a:endParaRPr/>
          </a:p>
          <a:p>
            <a:pPr indent="0" lvl="0" marL="0" rtl="0" algn="l">
              <a:spcBef>
                <a:spcPts val="0"/>
              </a:spcBef>
              <a:spcAft>
                <a:spcPts val="2100"/>
              </a:spcAft>
              <a:buNone/>
            </a:pPr>
            <a:r>
              <a:t/>
            </a:r>
            <a:endParaRPr/>
          </a:p>
        </p:txBody>
      </p:sp>
      <p:pic>
        <p:nvPicPr>
          <p:cNvPr id="1647" name="Google Shape;1647;p115"/>
          <p:cNvPicPr preferRelativeResize="0"/>
          <p:nvPr/>
        </p:nvPicPr>
        <p:blipFill>
          <a:blip r:embed="rId3">
            <a:alphaModFix/>
          </a:blip>
          <a:stretch>
            <a:fillRect/>
          </a:stretch>
        </p:blipFill>
        <p:spPr>
          <a:xfrm>
            <a:off x="152400" y="1423200"/>
            <a:ext cx="24225250" cy="1057205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2" name="Shape 1652"/>
        <p:cNvGrpSpPr/>
        <p:nvPr/>
      </p:nvGrpSpPr>
      <p:grpSpPr>
        <a:xfrm>
          <a:off x="0" y="0"/>
          <a:ext cx="0" cy="0"/>
          <a:chOff x="0" y="0"/>
          <a:chExt cx="0" cy="0"/>
        </a:xfrm>
      </p:grpSpPr>
      <p:sp>
        <p:nvSpPr>
          <p:cNvPr id="1653" name="Google Shape;1653;p116"/>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ctr">
              <a:spcBef>
                <a:spcPts val="0"/>
              </a:spcBef>
              <a:spcAft>
                <a:spcPts val="0"/>
              </a:spcAft>
              <a:buClr>
                <a:schemeClr val="dk1"/>
              </a:buClr>
              <a:buSzPts val="1100"/>
              <a:buFont typeface="Arial"/>
              <a:buNone/>
            </a:pPr>
            <a:r>
              <a:rPr b="1" lang="en-US" sz="4400">
                <a:solidFill>
                  <a:schemeClr val="dk1"/>
                </a:solidFill>
                <a:latin typeface="Roboto"/>
                <a:ea typeface="Roboto"/>
                <a:cs typeface="Roboto"/>
                <a:sym typeface="Roboto"/>
              </a:rPr>
              <a:t>Images of Reports - Top 10 Referrer Domains - Normal Logs</a:t>
            </a:r>
            <a:endParaRPr b="1" sz="4400">
              <a:solidFill>
                <a:schemeClr val="dk1"/>
              </a:solidFill>
              <a:latin typeface="Roboto"/>
              <a:ea typeface="Roboto"/>
              <a:cs typeface="Roboto"/>
              <a:sym typeface="Roboto"/>
            </a:endParaRPr>
          </a:p>
          <a:p>
            <a:pPr indent="0" lvl="0" marL="0" rtl="0" algn="l">
              <a:spcBef>
                <a:spcPts val="0"/>
              </a:spcBef>
              <a:spcAft>
                <a:spcPts val="0"/>
              </a:spcAft>
              <a:buNone/>
            </a:pPr>
            <a:r>
              <a:t/>
            </a:r>
            <a:endParaRPr/>
          </a:p>
        </p:txBody>
      </p:sp>
      <p:sp>
        <p:nvSpPr>
          <p:cNvPr id="1654" name="Google Shape;1654;p116"/>
          <p:cNvSpPr txBox="1"/>
          <p:nvPr>
            <p:ph idx="1" type="subTitle"/>
          </p:nvPr>
        </p:nvSpPr>
        <p:spPr>
          <a:xfrm>
            <a:off x="0" y="1802600"/>
            <a:ext cx="24377700" cy="972900"/>
          </a:xfrm>
          <a:prstGeom prst="rect">
            <a:avLst/>
          </a:prstGeom>
        </p:spPr>
        <p:txBody>
          <a:bodyPr anchorCtr="0" anchor="t" bIns="0" lIns="1219000" spcFirstLastPara="1" rIns="1219000" wrap="square" tIns="243750">
            <a:noAutofit/>
          </a:bodyPr>
          <a:lstStyle/>
          <a:p>
            <a:pPr indent="0" lvl="0" marL="0" rtl="0" algn="l">
              <a:spcBef>
                <a:spcPts val="0"/>
              </a:spcBef>
              <a:spcAft>
                <a:spcPts val="0"/>
              </a:spcAft>
              <a:buNone/>
            </a:pPr>
            <a:r>
              <a:t/>
            </a:r>
            <a:endParaRPr/>
          </a:p>
        </p:txBody>
      </p:sp>
      <p:sp>
        <p:nvSpPr>
          <p:cNvPr id="1655" name="Google Shape;1655;p116"/>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656" name="Google Shape;1656;p116"/>
          <p:cNvSpPr txBox="1"/>
          <p:nvPr>
            <p:ph idx="2" type="subTitle"/>
          </p:nvPr>
        </p:nvSpPr>
        <p:spPr>
          <a:xfrm>
            <a:off x="-32791" y="13111067"/>
            <a:ext cx="21252900" cy="604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
        <p:nvSpPr>
          <p:cNvPr id="1657" name="Google Shape;1657;p116"/>
          <p:cNvSpPr txBox="1"/>
          <p:nvPr>
            <p:ph idx="3" type="body"/>
          </p:nvPr>
        </p:nvSpPr>
        <p:spPr>
          <a:xfrm>
            <a:off x="467" y="3424667"/>
            <a:ext cx="24377700" cy="9659100"/>
          </a:xfrm>
          <a:prstGeom prst="rect">
            <a:avLst/>
          </a:prstGeom>
        </p:spPr>
        <p:txBody>
          <a:bodyPr anchorCtr="0" anchor="t" bIns="2437975" lIns="1219000" spcFirstLastPara="1" rIns="1219000" wrap="square" tIns="0">
            <a:noAutofit/>
          </a:bodyPr>
          <a:lstStyle/>
          <a:p>
            <a:pPr indent="0" lvl="0" marL="0" rtl="0" algn="l">
              <a:spcBef>
                <a:spcPts val="0"/>
              </a:spcBef>
              <a:spcAft>
                <a:spcPts val="2100"/>
              </a:spcAft>
              <a:buNone/>
            </a:pPr>
            <a:r>
              <a:t/>
            </a:r>
            <a:endParaRPr/>
          </a:p>
        </p:txBody>
      </p:sp>
      <p:pic>
        <p:nvPicPr>
          <p:cNvPr id="1658" name="Google Shape;1658;p116"/>
          <p:cNvPicPr preferRelativeResize="0"/>
          <p:nvPr/>
        </p:nvPicPr>
        <p:blipFill>
          <a:blip r:embed="rId3">
            <a:alphaModFix/>
          </a:blip>
          <a:stretch>
            <a:fillRect/>
          </a:stretch>
        </p:blipFill>
        <p:spPr>
          <a:xfrm>
            <a:off x="-75" y="1423200"/>
            <a:ext cx="24377650" cy="111984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3" name="Shape 1663"/>
        <p:cNvGrpSpPr/>
        <p:nvPr/>
      </p:nvGrpSpPr>
      <p:grpSpPr>
        <a:xfrm>
          <a:off x="0" y="0"/>
          <a:ext cx="0" cy="0"/>
          <a:chOff x="0" y="0"/>
          <a:chExt cx="0" cy="0"/>
        </a:xfrm>
      </p:grpSpPr>
      <p:sp>
        <p:nvSpPr>
          <p:cNvPr id="1664" name="Google Shape;1664;p117"/>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ctr">
              <a:spcBef>
                <a:spcPts val="0"/>
              </a:spcBef>
              <a:spcAft>
                <a:spcPts val="0"/>
              </a:spcAft>
              <a:buClr>
                <a:schemeClr val="dk1"/>
              </a:buClr>
              <a:buSzPts val="1100"/>
              <a:buFont typeface="Arial"/>
              <a:buNone/>
            </a:pPr>
            <a:r>
              <a:rPr b="1" lang="en-US" sz="4400">
                <a:solidFill>
                  <a:schemeClr val="dk1"/>
                </a:solidFill>
                <a:latin typeface="Roboto"/>
                <a:ea typeface="Roboto"/>
                <a:cs typeface="Roboto"/>
                <a:sym typeface="Roboto"/>
              </a:rPr>
              <a:t>Images of Reports - Top 10 Referrer Domains - Attack Logs</a:t>
            </a:r>
            <a:endParaRPr b="1" sz="4400">
              <a:solidFill>
                <a:schemeClr val="dk1"/>
              </a:solidFill>
              <a:latin typeface="Roboto"/>
              <a:ea typeface="Roboto"/>
              <a:cs typeface="Roboto"/>
              <a:sym typeface="Roboto"/>
            </a:endParaRPr>
          </a:p>
          <a:p>
            <a:pPr indent="0" lvl="0" marL="0" rtl="0" algn="l">
              <a:spcBef>
                <a:spcPts val="0"/>
              </a:spcBef>
              <a:spcAft>
                <a:spcPts val="0"/>
              </a:spcAft>
              <a:buNone/>
            </a:pPr>
            <a:r>
              <a:t/>
            </a:r>
            <a:endParaRPr/>
          </a:p>
        </p:txBody>
      </p:sp>
      <p:sp>
        <p:nvSpPr>
          <p:cNvPr id="1665" name="Google Shape;1665;p117"/>
          <p:cNvSpPr txBox="1"/>
          <p:nvPr>
            <p:ph idx="1" type="subTitle"/>
          </p:nvPr>
        </p:nvSpPr>
        <p:spPr>
          <a:xfrm>
            <a:off x="0" y="1802600"/>
            <a:ext cx="24377700" cy="972900"/>
          </a:xfrm>
          <a:prstGeom prst="rect">
            <a:avLst/>
          </a:prstGeom>
        </p:spPr>
        <p:txBody>
          <a:bodyPr anchorCtr="0" anchor="t" bIns="0" lIns="1219000" spcFirstLastPara="1" rIns="1219000" wrap="square" tIns="243750">
            <a:noAutofit/>
          </a:bodyPr>
          <a:lstStyle/>
          <a:p>
            <a:pPr indent="0" lvl="0" marL="0" rtl="0" algn="l">
              <a:spcBef>
                <a:spcPts val="0"/>
              </a:spcBef>
              <a:spcAft>
                <a:spcPts val="0"/>
              </a:spcAft>
              <a:buNone/>
            </a:pPr>
            <a:r>
              <a:t/>
            </a:r>
            <a:endParaRPr/>
          </a:p>
        </p:txBody>
      </p:sp>
      <p:sp>
        <p:nvSpPr>
          <p:cNvPr id="1666" name="Google Shape;1666;p117"/>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667" name="Google Shape;1667;p117"/>
          <p:cNvSpPr txBox="1"/>
          <p:nvPr>
            <p:ph idx="2" type="subTitle"/>
          </p:nvPr>
        </p:nvSpPr>
        <p:spPr>
          <a:xfrm>
            <a:off x="9" y="12953992"/>
            <a:ext cx="21252900" cy="604800"/>
          </a:xfrm>
          <a:prstGeom prst="rect">
            <a:avLst/>
          </a:prstGeom>
        </p:spPr>
        <p:txBody>
          <a:bodyPr anchorCtr="0" anchor="t" bIns="0" lIns="731350" spcFirstLastPara="1" rIns="0" wrap="square" tIns="121850">
            <a:noAutofit/>
          </a:bodyPr>
          <a:lstStyle/>
          <a:p>
            <a:pPr indent="0" lvl="0" marL="0" rtl="0" algn="l">
              <a:lnSpc>
                <a:spcPct val="115000"/>
              </a:lnSpc>
              <a:spcBef>
                <a:spcPts val="0"/>
              </a:spcBef>
              <a:spcAft>
                <a:spcPts val="0"/>
              </a:spcAft>
              <a:buClr>
                <a:schemeClr val="dk1"/>
              </a:buClr>
              <a:buSzPts val="1100"/>
              <a:buFont typeface="Arial"/>
              <a:buNone/>
            </a:pPr>
            <a:r>
              <a:rPr lang="en-US" sz="3000">
                <a:solidFill>
                  <a:schemeClr val="dk1"/>
                </a:solidFill>
                <a:latin typeface="Inconsolata"/>
                <a:ea typeface="Inconsolata"/>
                <a:cs typeface="Inconsolata"/>
                <a:sym typeface="Inconsolata"/>
              </a:rPr>
              <a:t>We saw some changes in the results of the top 10 referrer domains, specifically with the last 5 of the list</a:t>
            </a:r>
            <a:endParaRPr sz="3000"/>
          </a:p>
        </p:txBody>
      </p:sp>
      <p:sp>
        <p:nvSpPr>
          <p:cNvPr id="1668" name="Google Shape;1668;p117"/>
          <p:cNvSpPr txBox="1"/>
          <p:nvPr>
            <p:ph idx="3" type="body"/>
          </p:nvPr>
        </p:nvSpPr>
        <p:spPr>
          <a:xfrm>
            <a:off x="442" y="3167792"/>
            <a:ext cx="24377700" cy="9659100"/>
          </a:xfrm>
          <a:prstGeom prst="rect">
            <a:avLst/>
          </a:prstGeom>
        </p:spPr>
        <p:txBody>
          <a:bodyPr anchorCtr="0" anchor="t" bIns="2437975" lIns="1219000" spcFirstLastPara="1" rIns="1219000" wrap="square" tIns="0">
            <a:noAutofit/>
          </a:bodyPr>
          <a:lstStyle/>
          <a:p>
            <a:pPr indent="0" lvl="0" marL="0" rtl="0" algn="l">
              <a:spcBef>
                <a:spcPts val="0"/>
              </a:spcBef>
              <a:spcAft>
                <a:spcPts val="2100"/>
              </a:spcAft>
              <a:buNone/>
            </a:pPr>
            <a:r>
              <a:t/>
            </a:r>
            <a:endParaRPr/>
          </a:p>
        </p:txBody>
      </p:sp>
      <p:pic>
        <p:nvPicPr>
          <p:cNvPr id="1669" name="Google Shape;1669;p117"/>
          <p:cNvPicPr preferRelativeResize="0"/>
          <p:nvPr/>
        </p:nvPicPr>
        <p:blipFill>
          <a:blip r:embed="rId3">
            <a:alphaModFix/>
          </a:blip>
          <a:stretch>
            <a:fillRect/>
          </a:stretch>
        </p:blipFill>
        <p:spPr>
          <a:xfrm>
            <a:off x="475" y="1368550"/>
            <a:ext cx="24377650" cy="1124937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4" name="Shape 1674"/>
        <p:cNvGrpSpPr/>
        <p:nvPr/>
      </p:nvGrpSpPr>
      <p:grpSpPr>
        <a:xfrm>
          <a:off x="0" y="0"/>
          <a:ext cx="0" cy="0"/>
          <a:chOff x="0" y="0"/>
          <a:chExt cx="0" cy="0"/>
        </a:xfrm>
      </p:grpSpPr>
      <p:sp>
        <p:nvSpPr>
          <p:cNvPr id="1675" name="Google Shape;1675;p118"/>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ctr">
              <a:spcBef>
                <a:spcPts val="0"/>
              </a:spcBef>
              <a:spcAft>
                <a:spcPts val="0"/>
              </a:spcAft>
              <a:buClr>
                <a:schemeClr val="dk1"/>
              </a:buClr>
              <a:buSzPts val="1100"/>
              <a:buFont typeface="Arial"/>
              <a:buNone/>
            </a:pPr>
            <a:r>
              <a:rPr b="1" lang="en-US" sz="4400">
                <a:solidFill>
                  <a:schemeClr val="dk1"/>
                </a:solidFill>
                <a:latin typeface="Roboto"/>
                <a:ea typeface="Roboto"/>
                <a:cs typeface="Roboto"/>
                <a:sym typeface="Roboto"/>
              </a:rPr>
              <a:t>Count of HTTP Response Code - Normal Logs</a:t>
            </a:r>
            <a:endParaRPr b="1" sz="4400">
              <a:solidFill>
                <a:schemeClr val="dk1"/>
              </a:solidFill>
              <a:latin typeface="Roboto"/>
              <a:ea typeface="Roboto"/>
              <a:cs typeface="Roboto"/>
              <a:sym typeface="Roboto"/>
            </a:endParaRPr>
          </a:p>
          <a:p>
            <a:pPr indent="0" lvl="0" marL="0" rtl="0" algn="l">
              <a:spcBef>
                <a:spcPts val="0"/>
              </a:spcBef>
              <a:spcAft>
                <a:spcPts val="0"/>
              </a:spcAft>
              <a:buNone/>
            </a:pPr>
            <a:r>
              <a:t/>
            </a:r>
            <a:endParaRPr/>
          </a:p>
        </p:txBody>
      </p:sp>
      <p:sp>
        <p:nvSpPr>
          <p:cNvPr id="1676" name="Google Shape;1676;p118"/>
          <p:cNvSpPr txBox="1"/>
          <p:nvPr>
            <p:ph idx="1" type="subTitle"/>
          </p:nvPr>
        </p:nvSpPr>
        <p:spPr>
          <a:xfrm>
            <a:off x="0" y="1802600"/>
            <a:ext cx="24377700" cy="972900"/>
          </a:xfrm>
          <a:prstGeom prst="rect">
            <a:avLst/>
          </a:prstGeom>
        </p:spPr>
        <p:txBody>
          <a:bodyPr anchorCtr="0" anchor="t" bIns="0" lIns="1219000" spcFirstLastPara="1" rIns="1219000" wrap="square" tIns="243750">
            <a:noAutofit/>
          </a:bodyPr>
          <a:lstStyle/>
          <a:p>
            <a:pPr indent="0" lvl="0" marL="0" rtl="0" algn="l">
              <a:spcBef>
                <a:spcPts val="0"/>
              </a:spcBef>
              <a:spcAft>
                <a:spcPts val="0"/>
              </a:spcAft>
              <a:buNone/>
            </a:pPr>
            <a:r>
              <a:t/>
            </a:r>
            <a:endParaRPr/>
          </a:p>
        </p:txBody>
      </p:sp>
      <p:sp>
        <p:nvSpPr>
          <p:cNvPr id="1677" name="Google Shape;1677;p118"/>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678" name="Google Shape;1678;p118"/>
          <p:cNvSpPr txBox="1"/>
          <p:nvPr>
            <p:ph idx="2" type="subTitle"/>
          </p:nvPr>
        </p:nvSpPr>
        <p:spPr>
          <a:xfrm>
            <a:off x="-32791" y="13111067"/>
            <a:ext cx="21252900" cy="604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
        <p:nvSpPr>
          <p:cNvPr id="1679" name="Google Shape;1679;p118"/>
          <p:cNvSpPr txBox="1"/>
          <p:nvPr>
            <p:ph idx="3" type="body"/>
          </p:nvPr>
        </p:nvSpPr>
        <p:spPr>
          <a:xfrm>
            <a:off x="467" y="3424667"/>
            <a:ext cx="24377700" cy="9659100"/>
          </a:xfrm>
          <a:prstGeom prst="rect">
            <a:avLst/>
          </a:prstGeom>
        </p:spPr>
        <p:txBody>
          <a:bodyPr anchorCtr="0" anchor="t" bIns="2437975" lIns="1219000" spcFirstLastPara="1" rIns="1219000" wrap="square" tIns="0">
            <a:noAutofit/>
          </a:bodyPr>
          <a:lstStyle/>
          <a:p>
            <a:pPr indent="0" lvl="0" marL="0" rtl="0" algn="l">
              <a:spcBef>
                <a:spcPts val="0"/>
              </a:spcBef>
              <a:spcAft>
                <a:spcPts val="2100"/>
              </a:spcAft>
              <a:buNone/>
            </a:pPr>
            <a:r>
              <a:t/>
            </a:r>
            <a:endParaRPr/>
          </a:p>
        </p:txBody>
      </p:sp>
      <p:pic>
        <p:nvPicPr>
          <p:cNvPr id="1680" name="Google Shape;1680;p118"/>
          <p:cNvPicPr preferRelativeResize="0"/>
          <p:nvPr/>
        </p:nvPicPr>
        <p:blipFill>
          <a:blip r:embed="rId3">
            <a:alphaModFix/>
          </a:blip>
          <a:stretch>
            <a:fillRect/>
          </a:stretch>
        </p:blipFill>
        <p:spPr>
          <a:xfrm>
            <a:off x="475" y="1188976"/>
            <a:ext cx="24377650" cy="105572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5" name="Shape 1685"/>
        <p:cNvGrpSpPr/>
        <p:nvPr/>
      </p:nvGrpSpPr>
      <p:grpSpPr>
        <a:xfrm>
          <a:off x="0" y="0"/>
          <a:ext cx="0" cy="0"/>
          <a:chOff x="0" y="0"/>
          <a:chExt cx="0" cy="0"/>
        </a:xfrm>
      </p:grpSpPr>
      <p:sp>
        <p:nvSpPr>
          <p:cNvPr id="1686" name="Google Shape;1686;p119"/>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ctr">
              <a:spcBef>
                <a:spcPts val="0"/>
              </a:spcBef>
              <a:spcAft>
                <a:spcPts val="0"/>
              </a:spcAft>
              <a:buClr>
                <a:schemeClr val="dk1"/>
              </a:buClr>
              <a:buSzPts val="1100"/>
              <a:buFont typeface="Arial"/>
              <a:buNone/>
            </a:pPr>
            <a:r>
              <a:rPr b="1" lang="en-US" sz="4400">
                <a:solidFill>
                  <a:schemeClr val="dk1"/>
                </a:solidFill>
                <a:latin typeface="Roboto"/>
                <a:ea typeface="Roboto"/>
                <a:cs typeface="Roboto"/>
                <a:sym typeface="Roboto"/>
              </a:rPr>
              <a:t>Count of HTTP Response Code - Attack Logs</a:t>
            </a:r>
            <a:endParaRPr b="1" sz="4400">
              <a:solidFill>
                <a:schemeClr val="dk1"/>
              </a:solidFill>
              <a:latin typeface="Roboto"/>
              <a:ea typeface="Roboto"/>
              <a:cs typeface="Roboto"/>
              <a:sym typeface="Roboto"/>
            </a:endParaRPr>
          </a:p>
          <a:p>
            <a:pPr indent="0" lvl="0" marL="0" rtl="0" algn="l">
              <a:spcBef>
                <a:spcPts val="0"/>
              </a:spcBef>
              <a:spcAft>
                <a:spcPts val="0"/>
              </a:spcAft>
              <a:buNone/>
            </a:pPr>
            <a:r>
              <a:t/>
            </a:r>
            <a:endParaRPr/>
          </a:p>
        </p:txBody>
      </p:sp>
      <p:sp>
        <p:nvSpPr>
          <p:cNvPr id="1687" name="Google Shape;1687;p119"/>
          <p:cNvSpPr txBox="1"/>
          <p:nvPr>
            <p:ph idx="1" type="subTitle"/>
          </p:nvPr>
        </p:nvSpPr>
        <p:spPr>
          <a:xfrm>
            <a:off x="0" y="1802600"/>
            <a:ext cx="24377700" cy="972900"/>
          </a:xfrm>
          <a:prstGeom prst="rect">
            <a:avLst/>
          </a:prstGeom>
        </p:spPr>
        <p:txBody>
          <a:bodyPr anchorCtr="0" anchor="t" bIns="0" lIns="1219000" spcFirstLastPara="1" rIns="1219000" wrap="square" tIns="243750">
            <a:noAutofit/>
          </a:bodyPr>
          <a:lstStyle/>
          <a:p>
            <a:pPr indent="0" lvl="0" marL="0" rtl="0" algn="l">
              <a:spcBef>
                <a:spcPts val="0"/>
              </a:spcBef>
              <a:spcAft>
                <a:spcPts val="0"/>
              </a:spcAft>
              <a:buNone/>
            </a:pPr>
            <a:r>
              <a:t/>
            </a:r>
            <a:endParaRPr/>
          </a:p>
        </p:txBody>
      </p:sp>
      <p:sp>
        <p:nvSpPr>
          <p:cNvPr id="1688" name="Google Shape;1688;p119"/>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689" name="Google Shape;1689;p119"/>
          <p:cNvSpPr txBox="1"/>
          <p:nvPr>
            <p:ph idx="2" type="subTitle"/>
          </p:nvPr>
        </p:nvSpPr>
        <p:spPr>
          <a:xfrm>
            <a:off x="-32800" y="12434600"/>
            <a:ext cx="22980900" cy="1066200"/>
          </a:xfrm>
          <a:prstGeom prst="rect">
            <a:avLst/>
          </a:prstGeom>
        </p:spPr>
        <p:txBody>
          <a:bodyPr anchorCtr="0" anchor="t" bIns="0" lIns="731350" spcFirstLastPara="1" rIns="0" wrap="square" tIns="121850">
            <a:noAutofit/>
          </a:bodyPr>
          <a:lstStyle/>
          <a:p>
            <a:pPr indent="0" lvl="0" marL="0" rtl="0" algn="l">
              <a:lnSpc>
                <a:spcPct val="115000"/>
              </a:lnSpc>
              <a:spcBef>
                <a:spcPts val="0"/>
              </a:spcBef>
              <a:spcAft>
                <a:spcPts val="0"/>
              </a:spcAft>
              <a:buClr>
                <a:schemeClr val="dk1"/>
              </a:buClr>
              <a:buSzPts val="1100"/>
              <a:buFont typeface="Arial"/>
              <a:buNone/>
            </a:pPr>
            <a:r>
              <a:rPr lang="en-US" sz="2300">
                <a:solidFill>
                  <a:schemeClr val="dk1"/>
                </a:solidFill>
                <a:latin typeface="Inconsolata"/>
                <a:ea typeface="Inconsolata"/>
                <a:cs typeface="Inconsolata"/>
                <a:sym typeface="Inconsolata"/>
              </a:rPr>
              <a:t>We detected a suspicious change in HTTP response codes, specifically with response code 200 and 404. Response code 200 had a significant decrease while response code 404 saw an increase during the attack.</a:t>
            </a:r>
            <a:endParaRPr sz="2300">
              <a:solidFill>
                <a:schemeClr val="dk1"/>
              </a:solidFill>
              <a:latin typeface="Inconsolata"/>
              <a:ea typeface="Inconsolata"/>
              <a:cs typeface="Inconsolata"/>
              <a:sym typeface="Inconsolata"/>
            </a:endParaRPr>
          </a:p>
          <a:p>
            <a:pPr indent="0" lvl="0" marL="0" rtl="0" algn="l">
              <a:spcBef>
                <a:spcPts val="0"/>
              </a:spcBef>
              <a:spcAft>
                <a:spcPts val="0"/>
              </a:spcAft>
              <a:buNone/>
            </a:pPr>
            <a:r>
              <a:t/>
            </a:r>
            <a:endParaRPr sz="2400"/>
          </a:p>
        </p:txBody>
      </p:sp>
      <p:sp>
        <p:nvSpPr>
          <p:cNvPr id="1690" name="Google Shape;1690;p119"/>
          <p:cNvSpPr txBox="1"/>
          <p:nvPr>
            <p:ph idx="3" type="body"/>
          </p:nvPr>
        </p:nvSpPr>
        <p:spPr>
          <a:xfrm>
            <a:off x="-108" y="2775492"/>
            <a:ext cx="24377700" cy="9659100"/>
          </a:xfrm>
          <a:prstGeom prst="rect">
            <a:avLst/>
          </a:prstGeom>
        </p:spPr>
        <p:txBody>
          <a:bodyPr anchorCtr="0" anchor="t" bIns="2437975" lIns="1219000" spcFirstLastPara="1" rIns="1219000" wrap="square" tIns="0">
            <a:noAutofit/>
          </a:bodyPr>
          <a:lstStyle/>
          <a:p>
            <a:pPr indent="0" lvl="0" marL="0" rtl="0" algn="l">
              <a:spcBef>
                <a:spcPts val="0"/>
              </a:spcBef>
              <a:spcAft>
                <a:spcPts val="2100"/>
              </a:spcAft>
              <a:buNone/>
            </a:pPr>
            <a:r>
              <a:t/>
            </a:r>
            <a:endParaRPr/>
          </a:p>
        </p:txBody>
      </p:sp>
      <p:pic>
        <p:nvPicPr>
          <p:cNvPr id="1691" name="Google Shape;1691;p119"/>
          <p:cNvPicPr preferRelativeResize="0"/>
          <p:nvPr/>
        </p:nvPicPr>
        <p:blipFill>
          <a:blip r:embed="rId3">
            <a:alphaModFix/>
          </a:blip>
          <a:stretch>
            <a:fillRect/>
          </a:stretch>
        </p:blipFill>
        <p:spPr>
          <a:xfrm>
            <a:off x="-75" y="1615675"/>
            <a:ext cx="24377650" cy="96591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6" name="Shape 1696"/>
        <p:cNvGrpSpPr/>
        <p:nvPr/>
      </p:nvGrpSpPr>
      <p:grpSpPr>
        <a:xfrm>
          <a:off x="0" y="0"/>
          <a:ext cx="0" cy="0"/>
          <a:chOff x="0" y="0"/>
          <a:chExt cx="0" cy="0"/>
        </a:xfrm>
      </p:grpSpPr>
      <p:sp>
        <p:nvSpPr>
          <p:cNvPr id="1697" name="Google Shape;1697;p120"/>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ctr">
              <a:spcBef>
                <a:spcPts val="0"/>
              </a:spcBef>
              <a:spcAft>
                <a:spcPts val="0"/>
              </a:spcAft>
              <a:buClr>
                <a:schemeClr val="dk1"/>
              </a:buClr>
              <a:buSzPts val="1100"/>
              <a:buFont typeface="Arial"/>
              <a:buNone/>
            </a:pPr>
            <a:r>
              <a:rPr b="1" lang="en-US" sz="4400">
                <a:solidFill>
                  <a:schemeClr val="dk1"/>
                </a:solidFill>
                <a:latin typeface="Roboto"/>
                <a:ea typeface="Roboto"/>
                <a:cs typeface="Roboto"/>
                <a:sym typeface="Roboto"/>
              </a:rPr>
              <a:t>International Activity - Normal Logs</a:t>
            </a:r>
            <a:endParaRPr b="1" sz="4400">
              <a:solidFill>
                <a:schemeClr val="dk1"/>
              </a:solidFill>
              <a:latin typeface="Roboto"/>
              <a:ea typeface="Roboto"/>
              <a:cs typeface="Roboto"/>
              <a:sym typeface="Roboto"/>
            </a:endParaRPr>
          </a:p>
          <a:p>
            <a:pPr indent="0" lvl="0" marL="0" rtl="0" algn="l">
              <a:spcBef>
                <a:spcPts val="0"/>
              </a:spcBef>
              <a:spcAft>
                <a:spcPts val="0"/>
              </a:spcAft>
              <a:buNone/>
            </a:pPr>
            <a:r>
              <a:t/>
            </a:r>
            <a:endParaRPr/>
          </a:p>
        </p:txBody>
      </p:sp>
      <p:sp>
        <p:nvSpPr>
          <p:cNvPr id="1698" name="Google Shape;1698;p120"/>
          <p:cNvSpPr txBox="1"/>
          <p:nvPr>
            <p:ph idx="1" type="subTitle"/>
          </p:nvPr>
        </p:nvSpPr>
        <p:spPr>
          <a:xfrm>
            <a:off x="0" y="1802600"/>
            <a:ext cx="24377700" cy="972900"/>
          </a:xfrm>
          <a:prstGeom prst="rect">
            <a:avLst/>
          </a:prstGeom>
        </p:spPr>
        <p:txBody>
          <a:bodyPr anchorCtr="0" anchor="t" bIns="0" lIns="1219000" spcFirstLastPara="1" rIns="1219000" wrap="square" tIns="243750">
            <a:noAutofit/>
          </a:bodyPr>
          <a:lstStyle/>
          <a:p>
            <a:pPr indent="0" lvl="0" marL="0" rtl="0" algn="l">
              <a:spcBef>
                <a:spcPts val="0"/>
              </a:spcBef>
              <a:spcAft>
                <a:spcPts val="0"/>
              </a:spcAft>
              <a:buNone/>
            </a:pPr>
            <a:r>
              <a:t/>
            </a:r>
            <a:endParaRPr/>
          </a:p>
        </p:txBody>
      </p:sp>
      <p:sp>
        <p:nvSpPr>
          <p:cNvPr id="1699" name="Google Shape;1699;p120"/>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700" name="Google Shape;1700;p120"/>
          <p:cNvSpPr txBox="1"/>
          <p:nvPr>
            <p:ph idx="2" type="subTitle"/>
          </p:nvPr>
        </p:nvSpPr>
        <p:spPr>
          <a:xfrm>
            <a:off x="-32800" y="12434600"/>
            <a:ext cx="22980900" cy="10662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sz="2400"/>
          </a:p>
        </p:txBody>
      </p:sp>
      <p:sp>
        <p:nvSpPr>
          <p:cNvPr id="1701" name="Google Shape;1701;p120"/>
          <p:cNvSpPr txBox="1"/>
          <p:nvPr>
            <p:ph idx="3" type="body"/>
          </p:nvPr>
        </p:nvSpPr>
        <p:spPr>
          <a:xfrm>
            <a:off x="-108" y="2775492"/>
            <a:ext cx="24377700" cy="9659100"/>
          </a:xfrm>
          <a:prstGeom prst="rect">
            <a:avLst/>
          </a:prstGeom>
        </p:spPr>
        <p:txBody>
          <a:bodyPr anchorCtr="0" anchor="t" bIns="2437975" lIns="1219000" spcFirstLastPara="1" rIns="1219000" wrap="square" tIns="0">
            <a:noAutofit/>
          </a:bodyPr>
          <a:lstStyle/>
          <a:p>
            <a:pPr indent="0" lvl="0" marL="0" rtl="0" algn="l">
              <a:spcBef>
                <a:spcPts val="0"/>
              </a:spcBef>
              <a:spcAft>
                <a:spcPts val="2100"/>
              </a:spcAft>
              <a:buNone/>
            </a:pPr>
            <a:r>
              <a:t/>
            </a:r>
            <a:endParaRPr/>
          </a:p>
        </p:txBody>
      </p:sp>
      <p:pic>
        <p:nvPicPr>
          <p:cNvPr id="1702" name="Google Shape;1702;p120"/>
          <p:cNvPicPr preferRelativeResize="0"/>
          <p:nvPr/>
        </p:nvPicPr>
        <p:blipFill>
          <a:blip r:embed="rId3">
            <a:alphaModFix/>
          </a:blip>
          <a:stretch>
            <a:fillRect/>
          </a:stretch>
        </p:blipFill>
        <p:spPr>
          <a:xfrm>
            <a:off x="0" y="1423200"/>
            <a:ext cx="24377650" cy="879742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7" name="Shape 1707"/>
        <p:cNvGrpSpPr/>
        <p:nvPr/>
      </p:nvGrpSpPr>
      <p:grpSpPr>
        <a:xfrm>
          <a:off x="0" y="0"/>
          <a:ext cx="0" cy="0"/>
          <a:chOff x="0" y="0"/>
          <a:chExt cx="0" cy="0"/>
        </a:xfrm>
      </p:grpSpPr>
      <p:sp>
        <p:nvSpPr>
          <p:cNvPr id="1708" name="Google Shape;1708;p121"/>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ctr">
              <a:spcBef>
                <a:spcPts val="0"/>
              </a:spcBef>
              <a:spcAft>
                <a:spcPts val="0"/>
              </a:spcAft>
              <a:buClr>
                <a:schemeClr val="dk1"/>
              </a:buClr>
              <a:buSzPts val="1100"/>
              <a:buFont typeface="Arial"/>
              <a:buNone/>
            </a:pPr>
            <a:r>
              <a:rPr b="1" lang="en-US" sz="4400">
                <a:solidFill>
                  <a:schemeClr val="dk1"/>
                </a:solidFill>
                <a:latin typeface="Roboto"/>
                <a:ea typeface="Roboto"/>
                <a:cs typeface="Roboto"/>
                <a:sym typeface="Roboto"/>
              </a:rPr>
              <a:t>International Activity - Attack Logs</a:t>
            </a:r>
            <a:endParaRPr b="1" sz="4400">
              <a:solidFill>
                <a:schemeClr val="dk1"/>
              </a:solidFill>
              <a:latin typeface="Roboto"/>
              <a:ea typeface="Roboto"/>
              <a:cs typeface="Roboto"/>
              <a:sym typeface="Roboto"/>
            </a:endParaRPr>
          </a:p>
          <a:p>
            <a:pPr indent="0" lvl="0" marL="0" rtl="0" algn="l">
              <a:spcBef>
                <a:spcPts val="0"/>
              </a:spcBef>
              <a:spcAft>
                <a:spcPts val="0"/>
              </a:spcAft>
              <a:buNone/>
            </a:pPr>
            <a:r>
              <a:t/>
            </a:r>
            <a:endParaRPr/>
          </a:p>
        </p:txBody>
      </p:sp>
      <p:sp>
        <p:nvSpPr>
          <p:cNvPr id="1709" name="Google Shape;1709;p121"/>
          <p:cNvSpPr txBox="1"/>
          <p:nvPr>
            <p:ph idx="1" type="subTitle"/>
          </p:nvPr>
        </p:nvSpPr>
        <p:spPr>
          <a:xfrm>
            <a:off x="0" y="1802600"/>
            <a:ext cx="24377700" cy="972900"/>
          </a:xfrm>
          <a:prstGeom prst="rect">
            <a:avLst/>
          </a:prstGeom>
        </p:spPr>
        <p:txBody>
          <a:bodyPr anchorCtr="0" anchor="t" bIns="0" lIns="1219000" spcFirstLastPara="1" rIns="1219000" wrap="square" tIns="243750">
            <a:noAutofit/>
          </a:bodyPr>
          <a:lstStyle/>
          <a:p>
            <a:pPr indent="0" lvl="0" marL="0" rtl="0" algn="l">
              <a:spcBef>
                <a:spcPts val="0"/>
              </a:spcBef>
              <a:spcAft>
                <a:spcPts val="0"/>
              </a:spcAft>
              <a:buNone/>
            </a:pPr>
            <a:r>
              <a:t/>
            </a:r>
            <a:endParaRPr/>
          </a:p>
        </p:txBody>
      </p:sp>
      <p:sp>
        <p:nvSpPr>
          <p:cNvPr id="1710" name="Google Shape;1710;p121"/>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711" name="Google Shape;1711;p121"/>
          <p:cNvSpPr txBox="1"/>
          <p:nvPr>
            <p:ph idx="2" type="subTitle"/>
          </p:nvPr>
        </p:nvSpPr>
        <p:spPr>
          <a:xfrm>
            <a:off x="-32800" y="12434600"/>
            <a:ext cx="22980900" cy="1066200"/>
          </a:xfrm>
          <a:prstGeom prst="rect">
            <a:avLst/>
          </a:prstGeom>
        </p:spPr>
        <p:txBody>
          <a:bodyPr anchorCtr="0" anchor="t" bIns="0" lIns="731350" spcFirstLastPara="1" rIns="0" wrap="square" tIns="121850">
            <a:noAutofit/>
          </a:bodyPr>
          <a:lstStyle/>
          <a:p>
            <a:pPr indent="0" lvl="0" marL="0" rtl="0" algn="l">
              <a:lnSpc>
                <a:spcPct val="115000"/>
              </a:lnSpc>
              <a:spcBef>
                <a:spcPts val="0"/>
              </a:spcBef>
              <a:spcAft>
                <a:spcPts val="0"/>
              </a:spcAft>
              <a:buNone/>
            </a:pPr>
            <a:r>
              <a:rPr lang="en-US" sz="4500">
                <a:solidFill>
                  <a:schemeClr val="dk1"/>
                </a:solidFill>
                <a:latin typeface="Inconsolata"/>
                <a:ea typeface="Inconsolata"/>
                <a:cs typeface="Inconsolata"/>
                <a:sym typeface="Inconsolata"/>
              </a:rPr>
              <a:t>Detected an Increase of 937 in activity outside of the US during the attack</a:t>
            </a:r>
            <a:endParaRPr sz="4500">
              <a:solidFill>
                <a:schemeClr val="dk1"/>
              </a:solidFill>
              <a:latin typeface="Inconsolata"/>
              <a:ea typeface="Inconsolata"/>
              <a:cs typeface="Inconsolata"/>
              <a:sym typeface="Inconsolata"/>
            </a:endParaRPr>
          </a:p>
          <a:p>
            <a:pPr indent="0" lvl="0" marL="0" rtl="0" algn="l">
              <a:spcBef>
                <a:spcPts val="0"/>
              </a:spcBef>
              <a:spcAft>
                <a:spcPts val="0"/>
              </a:spcAft>
              <a:buNone/>
            </a:pPr>
            <a:r>
              <a:t/>
            </a:r>
            <a:endParaRPr sz="2400"/>
          </a:p>
        </p:txBody>
      </p:sp>
      <p:sp>
        <p:nvSpPr>
          <p:cNvPr id="1712" name="Google Shape;1712;p121"/>
          <p:cNvSpPr txBox="1"/>
          <p:nvPr>
            <p:ph idx="3" type="body"/>
          </p:nvPr>
        </p:nvSpPr>
        <p:spPr>
          <a:xfrm>
            <a:off x="-108" y="2775492"/>
            <a:ext cx="24377700" cy="9659100"/>
          </a:xfrm>
          <a:prstGeom prst="rect">
            <a:avLst/>
          </a:prstGeom>
        </p:spPr>
        <p:txBody>
          <a:bodyPr anchorCtr="0" anchor="t" bIns="2437975" lIns="1219000" spcFirstLastPara="1" rIns="1219000" wrap="square" tIns="0">
            <a:noAutofit/>
          </a:bodyPr>
          <a:lstStyle/>
          <a:p>
            <a:pPr indent="0" lvl="0" marL="0" rtl="0" algn="l">
              <a:spcBef>
                <a:spcPts val="0"/>
              </a:spcBef>
              <a:spcAft>
                <a:spcPts val="2100"/>
              </a:spcAft>
              <a:buNone/>
            </a:pPr>
            <a:r>
              <a:t/>
            </a:r>
            <a:endParaRPr/>
          </a:p>
        </p:txBody>
      </p:sp>
      <p:pic>
        <p:nvPicPr>
          <p:cNvPr id="1713" name="Google Shape;1713;p121"/>
          <p:cNvPicPr preferRelativeResize="0"/>
          <p:nvPr/>
        </p:nvPicPr>
        <p:blipFill>
          <a:blip r:embed="rId3">
            <a:alphaModFix/>
          </a:blip>
          <a:stretch>
            <a:fillRect/>
          </a:stretch>
        </p:blipFill>
        <p:spPr>
          <a:xfrm>
            <a:off x="0" y="1423200"/>
            <a:ext cx="24236676" cy="98559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1" name="Shape 1341"/>
        <p:cNvGrpSpPr/>
        <p:nvPr/>
      </p:nvGrpSpPr>
      <p:grpSpPr>
        <a:xfrm>
          <a:off x="0" y="0"/>
          <a:ext cx="0" cy="0"/>
          <a:chOff x="0" y="0"/>
          <a:chExt cx="0" cy="0"/>
        </a:xfrm>
      </p:grpSpPr>
      <p:sp>
        <p:nvSpPr>
          <p:cNvPr id="1342" name="Google Shape;1342;p86"/>
          <p:cNvSpPr txBox="1"/>
          <p:nvPr>
            <p:ph type="title"/>
          </p:nvPr>
        </p:nvSpPr>
        <p:spPr>
          <a:xfrm>
            <a:off x="-32791" y="0"/>
            <a:ext cx="24443100" cy="1423200"/>
          </a:xfrm>
          <a:prstGeom prst="rect">
            <a:avLst/>
          </a:prstGeom>
          <a:effectLst>
            <a:outerShdw blurRad="57150" rotWithShape="0" algn="bl" dir="5400000" dist="19050">
              <a:srgbClr val="000000">
                <a:alpha val="50000"/>
              </a:srgbClr>
            </a:outerShdw>
          </a:effectLst>
        </p:spPr>
        <p:txBody>
          <a:bodyPr anchorCtr="0" anchor="t" bIns="243750" lIns="1219000" spcFirstLastPara="1" rIns="731350" wrap="square" tIns="487575">
            <a:noAutofit/>
          </a:bodyPr>
          <a:lstStyle/>
          <a:p>
            <a:pPr indent="0" lvl="0" marL="0" rtl="0" algn="l">
              <a:spcBef>
                <a:spcPts val="0"/>
              </a:spcBef>
              <a:spcAft>
                <a:spcPts val="0"/>
              </a:spcAft>
              <a:buNone/>
            </a:pPr>
            <a:r>
              <a:rPr lang="en-US"/>
              <a:t>Scenario</a:t>
            </a:r>
            <a:endParaRPr/>
          </a:p>
        </p:txBody>
      </p:sp>
      <p:sp>
        <p:nvSpPr>
          <p:cNvPr id="1343" name="Google Shape;1343;p86"/>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344" name="Google Shape;1344;p86"/>
          <p:cNvSpPr txBox="1"/>
          <p:nvPr>
            <p:ph idx="3" type="body"/>
          </p:nvPr>
        </p:nvSpPr>
        <p:spPr>
          <a:xfrm>
            <a:off x="717350" y="2253400"/>
            <a:ext cx="22942800" cy="9866700"/>
          </a:xfrm>
          <a:prstGeom prst="rect">
            <a:avLst/>
          </a:prstGeom>
          <a:effectLst>
            <a:outerShdw blurRad="57150" rotWithShape="0" algn="bl" dir="5400000" dist="19050">
              <a:srgbClr val="000000">
                <a:alpha val="50000"/>
              </a:srgbClr>
            </a:outerShdw>
          </a:effectLst>
        </p:spPr>
        <p:txBody>
          <a:bodyPr anchorCtr="0" anchor="t" bIns="2437975" lIns="1219000" spcFirstLastPara="1" rIns="1219000" wrap="square" tIns="0">
            <a:noAutofit/>
          </a:bodyPr>
          <a:lstStyle/>
          <a:p>
            <a:pPr indent="0" lvl="0" marL="0" rtl="0" algn="l">
              <a:lnSpc>
                <a:spcPct val="115000"/>
              </a:lnSpc>
              <a:spcBef>
                <a:spcPts val="0"/>
              </a:spcBef>
              <a:spcAft>
                <a:spcPts val="0"/>
              </a:spcAft>
              <a:buNone/>
            </a:pPr>
            <a:r>
              <a:t/>
            </a:r>
            <a:endParaRPr sz="3600">
              <a:solidFill>
                <a:schemeClr val="dk1"/>
              </a:solidFill>
            </a:endParaRPr>
          </a:p>
          <a:p>
            <a:pPr indent="0" lvl="0" marL="0" rtl="0" algn="l">
              <a:lnSpc>
                <a:spcPct val="115000"/>
              </a:lnSpc>
              <a:spcBef>
                <a:spcPts val="1000"/>
              </a:spcBef>
              <a:spcAft>
                <a:spcPts val="0"/>
              </a:spcAft>
              <a:buNone/>
            </a:pPr>
            <a:r>
              <a:t/>
            </a:r>
            <a:endParaRPr sz="3600">
              <a:solidFill>
                <a:schemeClr val="dk1"/>
              </a:solidFill>
            </a:endParaRPr>
          </a:p>
          <a:p>
            <a:pPr indent="0" lvl="0" marL="0" rtl="0" algn="l">
              <a:lnSpc>
                <a:spcPct val="115000"/>
              </a:lnSpc>
              <a:spcBef>
                <a:spcPts val="1000"/>
              </a:spcBef>
              <a:spcAft>
                <a:spcPts val="0"/>
              </a:spcAft>
              <a:buNone/>
            </a:pPr>
            <a:r>
              <a:t/>
            </a:r>
            <a:endParaRPr sz="3600">
              <a:solidFill>
                <a:schemeClr val="dk1"/>
              </a:solidFill>
            </a:endParaRPr>
          </a:p>
          <a:p>
            <a:pPr indent="0" lvl="0" marL="0" rtl="0" algn="l">
              <a:lnSpc>
                <a:spcPct val="115000"/>
              </a:lnSpc>
              <a:spcBef>
                <a:spcPts val="1000"/>
              </a:spcBef>
              <a:spcAft>
                <a:spcPts val="0"/>
              </a:spcAft>
              <a:buNone/>
            </a:pPr>
            <a:r>
              <a:t/>
            </a:r>
            <a:endParaRPr sz="3600">
              <a:solidFill>
                <a:schemeClr val="dk1"/>
              </a:solidFill>
            </a:endParaRPr>
          </a:p>
          <a:p>
            <a:pPr indent="0" lvl="0" marL="0" rtl="0" algn="l">
              <a:lnSpc>
                <a:spcPct val="115000"/>
              </a:lnSpc>
              <a:spcBef>
                <a:spcPts val="1000"/>
              </a:spcBef>
              <a:spcAft>
                <a:spcPts val="1000"/>
              </a:spcAft>
              <a:buNone/>
            </a:pPr>
            <a:r>
              <a:rPr lang="en-US" sz="3600">
                <a:solidFill>
                  <a:schemeClr val="dk1"/>
                </a:solidFill>
              </a:rPr>
              <a:t>Our team investigated cyberattacks on VSI’s Windows and Apache servers, suspected to be carried out by JobeCorp, to evaluate the effectiveness of our monitoring solutions. Using Splunk, we analyzed logs to identify suspicious activities, such as unusual user behavior, irregular HTTP methods, and international traffic spikes. Through dashboards, alerts, and reports, we identified patterns of malicious activity and developed actionable insights to enhance VSI’s security posture.</a:t>
            </a:r>
            <a:endParaRPr sz="3600">
              <a:solidFill>
                <a:schemeClr val="dk1"/>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7" name="Shape 1717"/>
        <p:cNvGrpSpPr/>
        <p:nvPr/>
      </p:nvGrpSpPr>
      <p:grpSpPr>
        <a:xfrm>
          <a:off x="0" y="0"/>
          <a:ext cx="0" cy="0"/>
          <a:chOff x="0" y="0"/>
          <a:chExt cx="0" cy="0"/>
        </a:xfrm>
      </p:grpSpPr>
      <p:sp>
        <p:nvSpPr>
          <p:cNvPr id="1718" name="Google Shape;1718;p122"/>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Alerts—Apache</a:t>
            </a:r>
            <a:endParaRPr/>
          </a:p>
        </p:txBody>
      </p:sp>
      <p:sp>
        <p:nvSpPr>
          <p:cNvPr id="1719" name="Google Shape;1719;p122"/>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720" name="Google Shape;1720;p122"/>
          <p:cNvSpPr txBox="1"/>
          <p:nvPr>
            <p:ph idx="3" type="body"/>
          </p:nvPr>
        </p:nvSpPr>
        <p:spPr>
          <a:xfrm>
            <a:off x="703375" y="2295400"/>
            <a:ext cx="22942800" cy="9866700"/>
          </a:xfrm>
          <a:prstGeom prst="rect">
            <a:avLst/>
          </a:prstGeom>
        </p:spPr>
        <p:txBody>
          <a:bodyPr anchorCtr="0" anchor="t" bIns="2437975" lIns="1219000" spcFirstLastPara="1" rIns="1219000" wrap="square" tIns="0">
            <a:noAutofit/>
          </a:bodyPr>
          <a:lstStyle/>
          <a:p>
            <a:pPr indent="0" lvl="0" marL="0" rtl="0" algn="l">
              <a:spcBef>
                <a:spcPts val="0"/>
              </a:spcBef>
              <a:spcAft>
                <a:spcPts val="0"/>
              </a:spcAft>
              <a:buNone/>
            </a:pPr>
            <a:r>
              <a:rPr lang="en-US" sz="4400"/>
              <a:t>Designed the following alerts:</a:t>
            </a:r>
            <a:endParaRPr sz="4400"/>
          </a:p>
          <a:p>
            <a:pPr indent="0" lvl="0" marL="0" rtl="0" algn="l">
              <a:spcBef>
                <a:spcPts val="1200"/>
              </a:spcBef>
              <a:spcAft>
                <a:spcPts val="0"/>
              </a:spcAft>
              <a:buNone/>
            </a:pPr>
            <a:r>
              <a:t/>
            </a:r>
            <a:endParaRPr sz="4400"/>
          </a:p>
          <a:p>
            <a:pPr indent="0" lvl="0" marL="0" rtl="0" algn="l">
              <a:spcBef>
                <a:spcPts val="1200"/>
              </a:spcBef>
              <a:spcAft>
                <a:spcPts val="1200"/>
              </a:spcAft>
              <a:buNone/>
            </a:pPr>
            <a:r>
              <a:t/>
            </a:r>
            <a:endParaRPr sz="4400">
              <a:solidFill>
                <a:schemeClr val="dk1"/>
              </a:solidFill>
            </a:endParaRPr>
          </a:p>
        </p:txBody>
      </p:sp>
      <p:graphicFrame>
        <p:nvGraphicFramePr>
          <p:cNvPr id="1721" name="Google Shape;1721;p122"/>
          <p:cNvGraphicFramePr/>
          <p:nvPr/>
        </p:nvGraphicFramePr>
        <p:xfrm>
          <a:off x="1296213" y="3863700"/>
          <a:ext cx="3000000" cy="3000000"/>
        </p:xfrm>
        <a:graphic>
          <a:graphicData uri="http://schemas.openxmlformats.org/drawingml/2006/table">
            <a:tbl>
              <a:tblPr>
                <a:noFill/>
                <a:tableStyleId>{D1F167EF-6615-4CD8-9C32-6E8AAECE90C7}</a:tableStyleId>
              </a:tblPr>
              <a:tblGrid>
                <a:gridCol w="5439275"/>
                <a:gridCol w="5439275"/>
                <a:gridCol w="5439275"/>
                <a:gridCol w="5439275"/>
              </a:tblGrid>
              <a:tr h="381000">
                <a:tc>
                  <a:txBody>
                    <a:bodyPr/>
                    <a:lstStyle/>
                    <a:p>
                      <a:pPr indent="0" lvl="0" marL="0" rtl="0" algn="ctr">
                        <a:spcBef>
                          <a:spcPts val="0"/>
                        </a:spcBef>
                        <a:spcAft>
                          <a:spcPts val="0"/>
                        </a:spcAft>
                        <a:buNone/>
                      </a:pPr>
                      <a:r>
                        <a:rPr b="1" lang="en-US" sz="4400">
                          <a:latin typeface="Roboto"/>
                          <a:ea typeface="Roboto"/>
                          <a:cs typeface="Roboto"/>
                          <a:sym typeface="Roboto"/>
                        </a:rPr>
                        <a:t>Alert Name</a:t>
                      </a:r>
                      <a:endParaRPr b="1" sz="44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b="1" lang="en-US" sz="4400">
                          <a:latin typeface="Roboto"/>
                          <a:ea typeface="Roboto"/>
                          <a:cs typeface="Roboto"/>
                          <a:sym typeface="Roboto"/>
                        </a:rPr>
                        <a:t>Alert </a:t>
                      </a:r>
                      <a:r>
                        <a:rPr b="1" lang="en-US" sz="4400">
                          <a:latin typeface="Roboto"/>
                          <a:ea typeface="Roboto"/>
                          <a:cs typeface="Roboto"/>
                          <a:sym typeface="Roboto"/>
                        </a:rPr>
                        <a:t>Description</a:t>
                      </a:r>
                      <a:endParaRPr b="1" sz="4400">
                        <a:latin typeface="Roboto"/>
                        <a:ea typeface="Roboto"/>
                        <a:cs typeface="Roboto"/>
                        <a:sym typeface="Roboto"/>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b="1" lang="en-US" sz="4400">
                          <a:latin typeface="Roboto"/>
                          <a:ea typeface="Roboto"/>
                          <a:cs typeface="Roboto"/>
                          <a:sym typeface="Roboto"/>
                        </a:rPr>
                        <a:t>Alert Baseline</a:t>
                      </a:r>
                      <a:endParaRPr b="1"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US" sz="4400">
                          <a:latin typeface="Roboto"/>
                          <a:ea typeface="Roboto"/>
                          <a:cs typeface="Roboto"/>
                          <a:sym typeface="Roboto"/>
                        </a:rPr>
                        <a:t>Alert Threshold</a:t>
                      </a:r>
                      <a:endParaRPr b="1"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853400">
                <a:tc>
                  <a:txBody>
                    <a:bodyPr/>
                    <a:lstStyle/>
                    <a:p>
                      <a:pPr indent="0" lvl="0" marL="0" rtl="0" algn="ctr">
                        <a:spcBef>
                          <a:spcPts val="0"/>
                        </a:spcBef>
                        <a:spcAft>
                          <a:spcPts val="0"/>
                        </a:spcAft>
                        <a:buNone/>
                      </a:pPr>
                      <a:r>
                        <a:rPr lang="en-US" sz="4400">
                          <a:latin typeface="Roboto"/>
                          <a:ea typeface="Roboto"/>
                          <a:cs typeface="Roboto"/>
                          <a:sym typeface="Roboto"/>
                        </a:rPr>
                        <a:t>VSI non-USA Activity</a:t>
                      </a:r>
                      <a:endParaRPr sz="4400">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Alert if the hourly activity from any country besides the United States exceeds the threshold</a:t>
                      </a:r>
                      <a:endParaRPr sz="4400">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 120</a:t>
                      </a:r>
                      <a:endParaRPr sz="44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150</a:t>
                      </a:r>
                      <a:endParaRPr sz="44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1722" name="Google Shape;1722;p122"/>
          <p:cNvSpPr txBox="1"/>
          <p:nvPr/>
        </p:nvSpPr>
        <p:spPr>
          <a:xfrm>
            <a:off x="1296225" y="9345625"/>
            <a:ext cx="16564800" cy="277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4200"/>
              <a:t>JUSTIFICATION: 120 events in a hour seemed standard in the logs, yet exceeding 150 seemed unlikely on a normal day. Seeing any number of events greater than the threshold would indicate issues</a:t>
            </a:r>
            <a:endParaRPr sz="4200"/>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6" name="Shape 1726"/>
        <p:cNvGrpSpPr/>
        <p:nvPr/>
      </p:nvGrpSpPr>
      <p:grpSpPr>
        <a:xfrm>
          <a:off x="0" y="0"/>
          <a:ext cx="0" cy="0"/>
          <a:chOff x="0" y="0"/>
          <a:chExt cx="0" cy="0"/>
        </a:xfrm>
      </p:grpSpPr>
      <p:sp>
        <p:nvSpPr>
          <p:cNvPr id="1727" name="Google Shape;1727;p123"/>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Alerts—Apache</a:t>
            </a:r>
            <a:endParaRPr/>
          </a:p>
        </p:txBody>
      </p:sp>
      <p:sp>
        <p:nvSpPr>
          <p:cNvPr id="1728" name="Google Shape;1728;p123"/>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729" name="Google Shape;1729;p123"/>
          <p:cNvSpPr txBox="1"/>
          <p:nvPr>
            <p:ph idx="3" type="body"/>
          </p:nvPr>
        </p:nvSpPr>
        <p:spPr>
          <a:xfrm>
            <a:off x="703375" y="2295400"/>
            <a:ext cx="22942800" cy="9866700"/>
          </a:xfrm>
          <a:prstGeom prst="rect">
            <a:avLst/>
          </a:prstGeom>
        </p:spPr>
        <p:txBody>
          <a:bodyPr anchorCtr="0" anchor="t" bIns="2437975" lIns="1219000" spcFirstLastPara="1" rIns="1219000" wrap="square" tIns="0">
            <a:noAutofit/>
          </a:bodyPr>
          <a:lstStyle/>
          <a:p>
            <a:pPr indent="0" lvl="0" marL="0" rtl="0" algn="l">
              <a:spcBef>
                <a:spcPts val="0"/>
              </a:spcBef>
              <a:spcAft>
                <a:spcPts val="0"/>
              </a:spcAft>
              <a:buNone/>
            </a:pPr>
            <a:r>
              <a:rPr lang="en-US" sz="4400"/>
              <a:t>Designed the following alerts:</a:t>
            </a:r>
            <a:endParaRPr sz="4400"/>
          </a:p>
          <a:p>
            <a:pPr indent="0" lvl="0" marL="0" rtl="0" algn="l">
              <a:spcBef>
                <a:spcPts val="1200"/>
              </a:spcBef>
              <a:spcAft>
                <a:spcPts val="0"/>
              </a:spcAft>
              <a:buNone/>
            </a:pPr>
            <a:r>
              <a:t/>
            </a:r>
            <a:endParaRPr sz="4400"/>
          </a:p>
          <a:p>
            <a:pPr indent="0" lvl="0" marL="0" rtl="0" algn="l">
              <a:spcBef>
                <a:spcPts val="1200"/>
              </a:spcBef>
              <a:spcAft>
                <a:spcPts val="1200"/>
              </a:spcAft>
              <a:buNone/>
            </a:pPr>
            <a:r>
              <a:t/>
            </a:r>
            <a:endParaRPr sz="4400">
              <a:solidFill>
                <a:schemeClr val="dk1"/>
              </a:solidFill>
            </a:endParaRPr>
          </a:p>
        </p:txBody>
      </p:sp>
      <p:graphicFrame>
        <p:nvGraphicFramePr>
          <p:cNvPr id="1730" name="Google Shape;1730;p123"/>
          <p:cNvGraphicFramePr/>
          <p:nvPr/>
        </p:nvGraphicFramePr>
        <p:xfrm>
          <a:off x="1296213" y="3863700"/>
          <a:ext cx="3000000" cy="3000000"/>
        </p:xfrm>
        <a:graphic>
          <a:graphicData uri="http://schemas.openxmlformats.org/drawingml/2006/table">
            <a:tbl>
              <a:tblPr>
                <a:noFill/>
                <a:tableStyleId>{D1F167EF-6615-4CD8-9C32-6E8AAECE90C7}</a:tableStyleId>
              </a:tblPr>
              <a:tblGrid>
                <a:gridCol w="5439275"/>
                <a:gridCol w="5439275"/>
                <a:gridCol w="5439275"/>
                <a:gridCol w="5439275"/>
              </a:tblGrid>
              <a:tr h="381000">
                <a:tc>
                  <a:txBody>
                    <a:bodyPr/>
                    <a:lstStyle/>
                    <a:p>
                      <a:pPr indent="0" lvl="0" marL="0" rtl="0" algn="ctr">
                        <a:spcBef>
                          <a:spcPts val="0"/>
                        </a:spcBef>
                        <a:spcAft>
                          <a:spcPts val="0"/>
                        </a:spcAft>
                        <a:buNone/>
                      </a:pPr>
                      <a:r>
                        <a:rPr b="1" lang="en-US" sz="4400">
                          <a:latin typeface="Roboto"/>
                          <a:ea typeface="Roboto"/>
                          <a:cs typeface="Roboto"/>
                          <a:sym typeface="Roboto"/>
                        </a:rPr>
                        <a:t>Alert Name</a:t>
                      </a:r>
                      <a:endParaRPr b="1" sz="44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b="1" lang="en-US" sz="4400">
                          <a:latin typeface="Roboto"/>
                          <a:ea typeface="Roboto"/>
                          <a:cs typeface="Roboto"/>
                          <a:sym typeface="Roboto"/>
                        </a:rPr>
                        <a:t>Alert </a:t>
                      </a:r>
                      <a:r>
                        <a:rPr b="1" lang="en-US" sz="4400">
                          <a:latin typeface="Roboto"/>
                          <a:ea typeface="Roboto"/>
                          <a:cs typeface="Roboto"/>
                          <a:sym typeface="Roboto"/>
                        </a:rPr>
                        <a:t>Description</a:t>
                      </a:r>
                      <a:endParaRPr b="1" sz="4400">
                        <a:latin typeface="Roboto"/>
                        <a:ea typeface="Roboto"/>
                        <a:cs typeface="Roboto"/>
                        <a:sym typeface="Roboto"/>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b="1" lang="en-US" sz="4400">
                          <a:latin typeface="Roboto"/>
                          <a:ea typeface="Roboto"/>
                          <a:cs typeface="Roboto"/>
                          <a:sym typeface="Roboto"/>
                        </a:rPr>
                        <a:t>Alert Baseline</a:t>
                      </a:r>
                      <a:endParaRPr b="1"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US" sz="4400">
                          <a:latin typeface="Roboto"/>
                          <a:ea typeface="Roboto"/>
                          <a:cs typeface="Roboto"/>
                          <a:sym typeface="Roboto"/>
                        </a:rPr>
                        <a:t>Alert Threshold</a:t>
                      </a:r>
                      <a:endParaRPr b="1"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853400">
                <a:tc>
                  <a:txBody>
                    <a:bodyPr/>
                    <a:lstStyle/>
                    <a:p>
                      <a:pPr indent="0" lvl="0" marL="0" rtl="0" algn="ctr">
                        <a:spcBef>
                          <a:spcPts val="0"/>
                        </a:spcBef>
                        <a:spcAft>
                          <a:spcPts val="0"/>
                        </a:spcAft>
                        <a:buNone/>
                      </a:pPr>
                      <a:r>
                        <a:rPr lang="en-US" sz="4400">
                          <a:latin typeface="Roboto"/>
                          <a:ea typeface="Roboto"/>
                          <a:cs typeface="Roboto"/>
                          <a:sym typeface="Roboto"/>
                        </a:rPr>
                        <a:t>HTTP POST Activity</a:t>
                      </a:r>
                      <a:endParaRPr sz="4400">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Alert if there is a significant spike in POST and GET activity </a:t>
                      </a:r>
                      <a:endParaRPr sz="4400">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3</a:t>
                      </a:r>
                      <a:endParaRPr sz="44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12</a:t>
                      </a:r>
                      <a:endParaRPr sz="44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1731" name="Google Shape;1731;p123"/>
          <p:cNvSpPr txBox="1"/>
          <p:nvPr/>
        </p:nvSpPr>
        <p:spPr>
          <a:xfrm>
            <a:off x="2796500" y="8626975"/>
            <a:ext cx="16564800" cy="212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4200"/>
              <a:t>JUSTIFICATION: Helps detect unusual behavior that may indicate </a:t>
            </a:r>
            <a:r>
              <a:rPr b="1" lang="en-US" sz="4200"/>
              <a:t>potential</a:t>
            </a:r>
            <a:r>
              <a:rPr b="1" lang="en-US" sz="4200"/>
              <a:t> security threats. This alert provides visibility into sudden spikes in POST requests. </a:t>
            </a:r>
            <a:endParaRPr sz="4200"/>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6" name="Shape 1736"/>
        <p:cNvGrpSpPr/>
        <p:nvPr/>
      </p:nvGrpSpPr>
      <p:grpSpPr>
        <a:xfrm>
          <a:off x="0" y="0"/>
          <a:ext cx="0" cy="0"/>
          <a:chOff x="0" y="0"/>
          <a:chExt cx="0" cy="0"/>
        </a:xfrm>
      </p:grpSpPr>
      <p:sp>
        <p:nvSpPr>
          <p:cNvPr id="1737" name="Google Shape;1737;p124"/>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sz="5800"/>
              <a:t>Dashboard Analysis for Time Chart of HTTP Methods - Normal Logs</a:t>
            </a:r>
            <a:endParaRPr sz="5800"/>
          </a:p>
        </p:txBody>
      </p:sp>
      <p:sp>
        <p:nvSpPr>
          <p:cNvPr id="1738" name="Google Shape;1738;p124"/>
          <p:cNvSpPr txBox="1"/>
          <p:nvPr>
            <p:ph idx="1" type="subTitle"/>
          </p:nvPr>
        </p:nvSpPr>
        <p:spPr>
          <a:xfrm>
            <a:off x="0" y="1802600"/>
            <a:ext cx="24377700" cy="972900"/>
          </a:xfrm>
          <a:prstGeom prst="rect">
            <a:avLst/>
          </a:prstGeom>
        </p:spPr>
        <p:txBody>
          <a:bodyPr anchorCtr="0" anchor="t" bIns="0" lIns="1219000" spcFirstLastPara="1" rIns="1219000" wrap="square" tIns="243750">
            <a:noAutofit/>
          </a:bodyPr>
          <a:lstStyle/>
          <a:p>
            <a:pPr indent="0" lvl="0" marL="0" rtl="0" algn="l">
              <a:spcBef>
                <a:spcPts val="0"/>
              </a:spcBef>
              <a:spcAft>
                <a:spcPts val="0"/>
              </a:spcAft>
              <a:buNone/>
            </a:pPr>
            <a:r>
              <a:t/>
            </a:r>
            <a:endParaRPr/>
          </a:p>
        </p:txBody>
      </p:sp>
      <p:sp>
        <p:nvSpPr>
          <p:cNvPr id="1739" name="Google Shape;1739;p124"/>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740" name="Google Shape;1740;p124"/>
          <p:cNvSpPr txBox="1"/>
          <p:nvPr>
            <p:ph idx="2" type="subTitle"/>
          </p:nvPr>
        </p:nvSpPr>
        <p:spPr>
          <a:xfrm>
            <a:off x="-32791" y="13111067"/>
            <a:ext cx="21252900" cy="604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
        <p:nvSpPr>
          <p:cNvPr id="1741" name="Google Shape;1741;p124"/>
          <p:cNvSpPr txBox="1"/>
          <p:nvPr>
            <p:ph idx="3" type="body"/>
          </p:nvPr>
        </p:nvSpPr>
        <p:spPr>
          <a:xfrm>
            <a:off x="467" y="3424667"/>
            <a:ext cx="24377700" cy="9659100"/>
          </a:xfrm>
          <a:prstGeom prst="rect">
            <a:avLst/>
          </a:prstGeom>
        </p:spPr>
        <p:txBody>
          <a:bodyPr anchorCtr="0" anchor="t" bIns="2437975" lIns="1219000" spcFirstLastPara="1" rIns="1219000" wrap="square" tIns="0">
            <a:noAutofit/>
          </a:bodyPr>
          <a:lstStyle/>
          <a:p>
            <a:pPr indent="0" lvl="0" marL="0" rtl="0" algn="l">
              <a:spcBef>
                <a:spcPts val="0"/>
              </a:spcBef>
              <a:spcAft>
                <a:spcPts val="2100"/>
              </a:spcAft>
              <a:buNone/>
            </a:pPr>
            <a:r>
              <a:t/>
            </a:r>
            <a:endParaRPr/>
          </a:p>
        </p:txBody>
      </p:sp>
      <p:pic>
        <p:nvPicPr>
          <p:cNvPr id="1742" name="Google Shape;1742;p124"/>
          <p:cNvPicPr preferRelativeResize="0"/>
          <p:nvPr/>
        </p:nvPicPr>
        <p:blipFill>
          <a:blip r:embed="rId3">
            <a:alphaModFix/>
          </a:blip>
          <a:stretch>
            <a:fillRect/>
          </a:stretch>
        </p:blipFill>
        <p:spPr>
          <a:xfrm>
            <a:off x="0" y="1802600"/>
            <a:ext cx="24377650" cy="119134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7" name="Shape 1747"/>
        <p:cNvGrpSpPr/>
        <p:nvPr/>
      </p:nvGrpSpPr>
      <p:grpSpPr>
        <a:xfrm>
          <a:off x="0" y="0"/>
          <a:ext cx="0" cy="0"/>
          <a:chOff x="0" y="0"/>
          <a:chExt cx="0" cy="0"/>
        </a:xfrm>
      </p:grpSpPr>
      <p:sp>
        <p:nvSpPr>
          <p:cNvPr id="1748" name="Google Shape;1748;p125"/>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Clr>
                <a:schemeClr val="dk1"/>
              </a:buClr>
              <a:buSzPts val="1100"/>
              <a:buFont typeface="Arial"/>
              <a:buNone/>
            </a:pPr>
            <a:r>
              <a:rPr lang="en-US" sz="5800">
                <a:solidFill>
                  <a:schemeClr val="dk1"/>
                </a:solidFill>
              </a:rPr>
              <a:t>Dashboard Analysis for Time Chart of HTTP Methods - Attack Logs</a:t>
            </a:r>
            <a:endParaRPr sz="5800">
              <a:solidFill>
                <a:schemeClr val="dk1"/>
              </a:solidFill>
            </a:endParaRPr>
          </a:p>
          <a:p>
            <a:pPr indent="0" lvl="0" marL="0" rtl="0" algn="l">
              <a:spcBef>
                <a:spcPts val="0"/>
              </a:spcBef>
              <a:spcAft>
                <a:spcPts val="0"/>
              </a:spcAft>
              <a:buNone/>
            </a:pPr>
            <a:r>
              <a:t/>
            </a:r>
            <a:endParaRPr/>
          </a:p>
        </p:txBody>
      </p:sp>
      <p:sp>
        <p:nvSpPr>
          <p:cNvPr id="1749" name="Google Shape;1749;p125"/>
          <p:cNvSpPr txBox="1"/>
          <p:nvPr>
            <p:ph idx="1" type="subTitle"/>
          </p:nvPr>
        </p:nvSpPr>
        <p:spPr>
          <a:xfrm>
            <a:off x="0" y="1802600"/>
            <a:ext cx="24377700" cy="972900"/>
          </a:xfrm>
          <a:prstGeom prst="rect">
            <a:avLst/>
          </a:prstGeom>
        </p:spPr>
        <p:txBody>
          <a:bodyPr anchorCtr="0" anchor="t" bIns="0" lIns="1219000" spcFirstLastPara="1" rIns="1219000" wrap="square" tIns="243750">
            <a:noAutofit/>
          </a:bodyPr>
          <a:lstStyle/>
          <a:p>
            <a:pPr indent="0" lvl="0" marL="0" rtl="0" algn="l">
              <a:spcBef>
                <a:spcPts val="0"/>
              </a:spcBef>
              <a:spcAft>
                <a:spcPts val="0"/>
              </a:spcAft>
              <a:buNone/>
            </a:pPr>
            <a:r>
              <a:t/>
            </a:r>
            <a:endParaRPr/>
          </a:p>
        </p:txBody>
      </p:sp>
      <p:sp>
        <p:nvSpPr>
          <p:cNvPr id="1750" name="Google Shape;1750;p125"/>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751" name="Google Shape;1751;p125"/>
          <p:cNvSpPr txBox="1"/>
          <p:nvPr>
            <p:ph idx="2" type="subTitle"/>
          </p:nvPr>
        </p:nvSpPr>
        <p:spPr>
          <a:xfrm>
            <a:off x="2393309" y="13057642"/>
            <a:ext cx="21252900" cy="604800"/>
          </a:xfrm>
          <a:prstGeom prst="rect">
            <a:avLst/>
          </a:prstGeom>
        </p:spPr>
        <p:txBody>
          <a:bodyPr anchorCtr="0" anchor="t" bIns="0" lIns="731350" spcFirstLastPara="1" rIns="0" wrap="square" tIns="121850">
            <a:noAutofit/>
          </a:bodyPr>
          <a:lstStyle/>
          <a:p>
            <a:pPr indent="0" lvl="0" marL="0" rtl="0" algn="l">
              <a:lnSpc>
                <a:spcPct val="115000"/>
              </a:lnSpc>
              <a:spcBef>
                <a:spcPts val="0"/>
              </a:spcBef>
              <a:spcAft>
                <a:spcPts val="0"/>
              </a:spcAft>
              <a:buClr>
                <a:schemeClr val="dk1"/>
              </a:buClr>
              <a:buSzPts val="1100"/>
              <a:buFont typeface="Arial"/>
              <a:buNone/>
            </a:pPr>
            <a:r>
              <a:rPr lang="en-US" sz="3500">
                <a:solidFill>
                  <a:schemeClr val="dk1"/>
                </a:solidFill>
                <a:latin typeface="Inconsolata"/>
                <a:ea typeface="Inconsolata"/>
                <a:cs typeface="Inconsolata"/>
                <a:sym typeface="Inconsolata"/>
              </a:rPr>
              <a:t>we can see a significant spike in the POST and GET Method</a:t>
            </a:r>
            <a:endParaRPr sz="4200"/>
          </a:p>
        </p:txBody>
      </p:sp>
      <p:sp>
        <p:nvSpPr>
          <p:cNvPr id="1752" name="Google Shape;1752;p125"/>
          <p:cNvSpPr txBox="1"/>
          <p:nvPr>
            <p:ph idx="3" type="body"/>
          </p:nvPr>
        </p:nvSpPr>
        <p:spPr>
          <a:xfrm>
            <a:off x="467" y="3424667"/>
            <a:ext cx="24377700" cy="9659100"/>
          </a:xfrm>
          <a:prstGeom prst="rect">
            <a:avLst/>
          </a:prstGeom>
        </p:spPr>
        <p:txBody>
          <a:bodyPr anchorCtr="0" anchor="t" bIns="2437975" lIns="1219000" spcFirstLastPara="1" rIns="1219000" wrap="square" tIns="0">
            <a:noAutofit/>
          </a:bodyPr>
          <a:lstStyle/>
          <a:p>
            <a:pPr indent="0" lvl="0" marL="0" rtl="0" algn="l">
              <a:spcBef>
                <a:spcPts val="0"/>
              </a:spcBef>
              <a:spcAft>
                <a:spcPts val="2100"/>
              </a:spcAft>
              <a:buNone/>
            </a:pPr>
            <a:r>
              <a:t/>
            </a:r>
            <a:endParaRPr/>
          </a:p>
        </p:txBody>
      </p:sp>
      <p:pic>
        <p:nvPicPr>
          <p:cNvPr id="1753" name="Google Shape;1753;p125"/>
          <p:cNvPicPr preferRelativeResize="0"/>
          <p:nvPr/>
        </p:nvPicPr>
        <p:blipFill>
          <a:blip r:embed="rId3">
            <a:alphaModFix/>
          </a:blip>
          <a:stretch>
            <a:fillRect/>
          </a:stretch>
        </p:blipFill>
        <p:spPr>
          <a:xfrm>
            <a:off x="136813" y="1833888"/>
            <a:ext cx="24103872" cy="1086650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8" name="Shape 1758"/>
        <p:cNvGrpSpPr/>
        <p:nvPr/>
      </p:nvGrpSpPr>
      <p:grpSpPr>
        <a:xfrm>
          <a:off x="0" y="0"/>
          <a:ext cx="0" cy="0"/>
          <a:chOff x="0" y="0"/>
          <a:chExt cx="0" cy="0"/>
        </a:xfrm>
      </p:grpSpPr>
      <p:sp>
        <p:nvSpPr>
          <p:cNvPr id="1759" name="Google Shape;1759;p126"/>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Dashboard Analysis for Cluster Map - Normal Logs</a:t>
            </a:r>
            <a:endParaRPr/>
          </a:p>
        </p:txBody>
      </p:sp>
      <p:sp>
        <p:nvSpPr>
          <p:cNvPr id="1760" name="Google Shape;1760;p126"/>
          <p:cNvSpPr txBox="1"/>
          <p:nvPr>
            <p:ph idx="1" type="subTitle"/>
          </p:nvPr>
        </p:nvSpPr>
        <p:spPr>
          <a:xfrm>
            <a:off x="0" y="1802600"/>
            <a:ext cx="24377700" cy="972900"/>
          </a:xfrm>
          <a:prstGeom prst="rect">
            <a:avLst/>
          </a:prstGeom>
        </p:spPr>
        <p:txBody>
          <a:bodyPr anchorCtr="0" anchor="t" bIns="0" lIns="1219000" spcFirstLastPara="1" rIns="1219000" wrap="square" tIns="243750">
            <a:noAutofit/>
          </a:bodyPr>
          <a:lstStyle/>
          <a:p>
            <a:pPr indent="0" lvl="0" marL="0" rtl="0" algn="l">
              <a:spcBef>
                <a:spcPts val="0"/>
              </a:spcBef>
              <a:spcAft>
                <a:spcPts val="0"/>
              </a:spcAft>
              <a:buNone/>
            </a:pPr>
            <a:r>
              <a:t/>
            </a:r>
            <a:endParaRPr/>
          </a:p>
        </p:txBody>
      </p:sp>
      <p:sp>
        <p:nvSpPr>
          <p:cNvPr id="1761" name="Google Shape;1761;p126"/>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762" name="Google Shape;1762;p126"/>
          <p:cNvSpPr txBox="1"/>
          <p:nvPr>
            <p:ph idx="2" type="subTitle"/>
          </p:nvPr>
        </p:nvSpPr>
        <p:spPr>
          <a:xfrm>
            <a:off x="-32791" y="13111067"/>
            <a:ext cx="21252900" cy="604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
        <p:nvSpPr>
          <p:cNvPr id="1763" name="Google Shape;1763;p126"/>
          <p:cNvSpPr txBox="1"/>
          <p:nvPr>
            <p:ph idx="3" type="body"/>
          </p:nvPr>
        </p:nvSpPr>
        <p:spPr>
          <a:xfrm>
            <a:off x="467" y="3424667"/>
            <a:ext cx="24377700" cy="9659100"/>
          </a:xfrm>
          <a:prstGeom prst="rect">
            <a:avLst/>
          </a:prstGeom>
        </p:spPr>
        <p:txBody>
          <a:bodyPr anchorCtr="0" anchor="t" bIns="2437975" lIns="1219000" spcFirstLastPara="1" rIns="1219000" wrap="square" tIns="0">
            <a:noAutofit/>
          </a:bodyPr>
          <a:lstStyle/>
          <a:p>
            <a:pPr indent="0" lvl="0" marL="0" rtl="0" algn="l">
              <a:spcBef>
                <a:spcPts val="0"/>
              </a:spcBef>
              <a:spcAft>
                <a:spcPts val="2100"/>
              </a:spcAft>
              <a:buNone/>
            </a:pPr>
            <a:r>
              <a:t/>
            </a:r>
            <a:endParaRPr/>
          </a:p>
        </p:txBody>
      </p:sp>
      <p:pic>
        <p:nvPicPr>
          <p:cNvPr id="1764" name="Google Shape;1764;p126"/>
          <p:cNvPicPr preferRelativeResize="0"/>
          <p:nvPr/>
        </p:nvPicPr>
        <p:blipFill>
          <a:blip r:embed="rId3">
            <a:alphaModFix/>
          </a:blip>
          <a:stretch>
            <a:fillRect/>
          </a:stretch>
        </p:blipFill>
        <p:spPr>
          <a:xfrm>
            <a:off x="3810025" y="1802600"/>
            <a:ext cx="16351616" cy="1166057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9" name="Shape 1769"/>
        <p:cNvGrpSpPr/>
        <p:nvPr/>
      </p:nvGrpSpPr>
      <p:grpSpPr>
        <a:xfrm>
          <a:off x="0" y="0"/>
          <a:ext cx="0" cy="0"/>
          <a:chOff x="0" y="0"/>
          <a:chExt cx="0" cy="0"/>
        </a:xfrm>
      </p:grpSpPr>
      <p:sp>
        <p:nvSpPr>
          <p:cNvPr id="1770" name="Google Shape;1770;p127"/>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Clr>
                <a:schemeClr val="dk1"/>
              </a:buClr>
              <a:buSzPts val="1100"/>
              <a:buFont typeface="Arial"/>
              <a:buNone/>
            </a:pPr>
            <a:r>
              <a:rPr lang="en-US">
                <a:solidFill>
                  <a:schemeClr val="dk1"/>
                </a:solidFill>
              </a:rPr>
              <a:t>Dashboard Analysis for Cluster Map - Attack Logs</a:t>
            </a:r>
            <a:endParaRPr>
              <a:solidFill>
                <a:schemeClr val="dk1"/>
              </a:solidFill>
            </a:endParaRPr>
          </a:p>
          <a:p>
            <a:pPr indent="0" lvl="0" marL="0" rtl="0" algn="l">
              <a:spcBef>
                <a:spcPts val="0"/>
              </a:spcBef>
              <a:spcAft>
                <a:spcPts val="0"/>
              </a:spcAft>
              <a:buNone/>
            </a:pPr>
            <a:r>
              <a:t/>
            </a:r>
            <a:endParaRPr/>
          </a:p>
        </p:txBody>
      </p:sp>
      <p:sp>
        <p:nvSpPr>
          <p:cNvPr id="1771" name="Google Shape;1771;p127"/>
          <p:cNvSpPr txBox="1"/>
          <p:nvPr>
            <p:ph idx="1" type="subTitle"/>
          </p:nvPr>
        </p:nvSpPr>
        <p:spPr>
          <a:xfrm>
            <a:off x="0" y="1802600"/>
            <a:ext cx="24377700" cy="972900"/>
          </a:xfrm>
          <a:prstGeom prst="rect">
            <a:avLst/>
          </a:prstGeom>
        </p:spPr>
        <p:txBody>
          <a:bodyPr anchorCtr="0" anchor="t" bIns="0" lIns="1219000" spcFirstLastPara="1" rIns="1219000" wrap="square" tIns="243750">
            <a:noAutofit/>
          </a:bodyPr>
          <a:lstStyle/>
          <a:p>
            <a:pPr indent="0" lvl="0" marL="0" rtl="0" algn="l">
              <a:spcBef>
                <a:spcPts val="0"/>
              </a:spcBef>
              <a:spcAft>
                <a:spcPts val="0"/>
              </a:spcAft>
              <a:buNone/>
            </a:pPr>
            <a:r>
              <a:t/>
            </a:r>
            <a:endParaRPr/>
          </a:p>
        </p:txBody>
      </p:sp>
      <p:sp>
        <p:nvSpPr>
          <p:cNvPr id="1772" name="Google Shape;1772;p127"/>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773" name="Google Shape;1773;p127"/>
          <p:cNvSpPr txBox="1"/>
          <p:nvPr>
            <p:ph idx="2" type="subTitle"/>
          </p:nvPr>
        </p:nvSpPr>
        <p:spPr>
          <a:xfrm>
            <a:off x="-32791" y="13111067"/>
            <a:ext cx="21252900" cy="604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rPr lang="en-US" sz="2600"/>
              <a:t>There was a major increase in Kiev and Karkhev</a:t>
            </a:r>
            <a:endParaRPr sz="2600"/>
          </a:p>
        </p:txBody>
      </p:sp>
      <p:sp>
        <p:nvSpPr>
          <p:cNvPr id="1774" name="Google Shape;1774;p127"/>
          <p:cNvSpPr txBox="1"/>
          <p:nvPr>
            <p:ph idx="3" type="body"/>
          </p:nvPr>
        </p:nvSpPr>
        <p:spPr>
          <a:xfrm>
            <a:off x="467" y="3424667"/>
            <a:ext cx="24377700" cy="9659100"/>
          </a:xfrm>
          <a:prstGeom prst="rect">
            <a:avLst/>
          </a:prstGeom>
        </p:spPr>
        <p:txBody>
          <a:bodyPr anchorCtr="0" anchor="t" bIns="2437975" lIns="1219000" spcFirstLastPara="1" rIns="1219000" wrap="square" tIns="0">
            <a:noAutofit/>
          </a:bodyPr>
          <a:lstStyle/>
          <a:p>
            <a:pPr indent="0" lvl="0" marL="0" rtl="0" algn="l">
              <a:spcBef>
                <a:spcPts val="0"/>
              </a:spcBef>
              <a:spcAft>
                <a:spcPts val="2100"/>
              </a:spcAft>
              <a:buNone/>
            </a:pPr>
            <a:r>
              <a:t/>
            </a:r>
            <a:endParaRPr/>
          </a:p>
        </p:txBody>
      </p:sp>
      <p:pic>
        <p:nvPicPr>
          <p:cNvPr id="1775" name="Google Shape;1775;p127"/>
          <p:cNvPicPr preferRelativeResize="0"/>
          <p:nvPr/>
        </p:nvPicPr>
        <p:blipFill>
          <a:blip r:embed="rId3">
            <a:alphaModFix/>
          </a:blip>
          <a:stretch>
            <a:fillRect/>
          </a:stretch>
        </p:blipFill>
        <p:spPr>
          <a:xfrm>
            <a:off x="2101325" y="1423200"/>
            <a:ext cx="20431849" cy="1169830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0" name="Shape 1780"/>
        <p:cNvGrpSpPr/>
        <p:nvPr/>
      </p:nvGrpSpPr>
      <p:grpSpPr>
        <a:xfrm>
          <a:off x="0" y="0"/>
          <a:ext cx="0" cy="0"/>
          <a:chOff x="0" y="0"/>
          <a:chExt cx="0" cy="0"/>
        </a:xfrm>
      </p:grpSpPr>
      <p:sp>
        <p:nvSpPr>
          <p:cNvPr id="1781" name="Google Shape;1781;p128"/>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Dashboard Analysis for URI Data - Normal Logs</a:t>
            </a:r>
            <a:endParaRPr/>
          </a:p>
        </p:txBody>
      </p:sp>
      <p:sp>
        <p:nvSpPr>
          <p:cNvPr id="1782" name="Google Shape;1782;p128"/>
          <p:cNvSpPr txBox="1"/>
          <p:nvPr>
            <p:ph idx="1" type="subTitle"/>
          </p:nvPr>
        </p:nvSpPr>
        <p:spPr>
          <a:xfrm>
            <a:off x="0" y="1802600"/>
            <a:ext cx="24377700" cy="972900"/>
          </a:xfrm>
          <a:prstGeom prst="rect">
            <a:avLst/>
          </a:prstGeom>
        </p:spPr>
        <p:txBody>
          <a:bodyPr anchorCtr="0" anchor="t" bIns="0" lIns="1219000" spcFirstLastPara="1" rIns="1219000" wrap="square" tIns="243750">
            <a:noAutofit/>
          </a:bodyPr>
          <a:lstStyle/>
          <a:p>
            <a:pPr indent="0" lvl="0" marL="0" rtl="0" algn="l">
              <a:spcBef>
                <a:spcPts val="0"/>
              </a:spcBef>
              <a:spcAft>
                <a:spcPts val="0"/>
              </a:spcAft>
              <a:buNone/>
            </a:pPr>
            <a:r>
              <a:t/>
            </a:r>
            <a:endParaRPr/>
          </a:p>
        </p:txBody>
      </p:sp>
      <p:sp>
        <p:nvSpPr>
          <p:cNvPr id="1783" name="Google Shape;1783;p128"/>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784" name="Google Shape;1784;p128"/>
          <p:cNvSpPr txBox="1"/>
          <p:nvPr>
            <p:ph idx="2" type="subTitle"/>
          </p:nvPr>
        </p:nvSpPr>
        <p:spPr>
          <a:xfrm>
            <a:off x="-32791" y="13111067"/>
            <a:ext cx="21252900" cy="604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
        <p:nvSpPr>
          <p:cNvPr id="1785" name="Google Shape;1785;p128"/>
          <p:cNvSpPr txBox="1"/>
          <p:nvPr>
            <p:ph idx="3" type="body"/>
          </p:nvPr>
        </p:nvSpPr>
        <p:spPr>
          <a:xfrm>
            <a:off x="467" y="3424667"/>
            <a:ext cx="24377700" cy="9659100"/>
          </a:xfrm>
          <a:prstGeom prst="rect">
            <a:avLst/>
          </a:prstGeom>
        </p:spPr>
        <p:txBody>
          <a:bodyPr anchorCtr="0" anchor="t" bIns="2437975" lIns="1219000" spcFirstLastPara="1" rIns="1219000" wrap="square" tIns="0">
            <a:noAutofit/>
          </a:bodyPr>
          <a:lstStyle/>
          <a:p>
            <a:pPr indent="0" lvl="0" marL="0" rtl="0" algn="l">
              <a:spcBef>
                <a:spcPts val="0"/>
              </a:spcBef>
              <a:spcAft>
                <a:spcPts val="2100"/>
              </a:spcAft>
              <a:buNone/>
            </a:pPr>
            <a:r>
              <a:t/>
            </a:r>
            <a:endParaRPr/>
          </a:p>
        </p:txBody>
      </p:sp>
      <p:pic>
        <p:nvPicPr>
          <p:cNvPr id="1786" name="Google Shape;1786;p128"/>
          <p:cNvPicPr preferRelativeResize="0"/>
          <p:nvPr/>
        </p:nvPicPr>
        <p:blipFill>
          <a:blip r:embed="rId3">
            <a:alphaModFix/>
          </a:blip>
          <a:stretch>
            <a:fillRect/>
          </a:stretch>
        </p:blipFill>
        <p:spPr>
          <a:xfrm>
            <a:off x="-32800" y="1423200"/>
            <a:ext cx="24443100" cy="1205760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1" name="Shape 1791"/>
        <p:cNvGrpSpPr/>
        <p:nvPr/>
      </p:nvGrpSpPr>
      <p:grpSpPr>
        <a:xfrm>
          <a:off x="0" y="0"/>
          <a:ext cx="0" cy="0"/>
          <a:chOff x="0" y="0"/>
          <a:chExt cx="0" cy="0"/>
        </a:xfrm>
      </p:grpSpPr>
      <p:sp>
        <p:nvSpPr>
          <p:cNvPr id="1792" name="Google Shape;1792;p129"/>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Clr>
                <a:schemeClr val="dk1"/>
              </a:buClr>
              <a:buSzPts val="1100"/>
              <a:buFont typeface="Arial"/>
              <a:buNone/>
            </a:pPr>
            <a:r>
              <a:rPr lang="en-US">
                <a:solidFill>
                  <a:schemeClr val="dk1"/>
                </a:solidFill>
              </a:rPr>
              <a:t>Dashboard Analysis for URI Data - Attack Logs</a:t>
            </a:r>
            <a:endParaRPr>
              <a:solidFill>
                <a:schemeClr val="dk1"/>
              </a:solidFill>
            </a:endParaRPr>
          </a:p>
          <a:p>
            <a:pPr indent="0" lvl="0" marL="0" rtl="0" algn="l">
              <a:spcBef>
                <a:spcPts val="0"/>
              </a:spcBef>
              <a:spcAft>
                <a:spcPts val="0"/>
              </a:spcAft>
              <a:buNone/>
            </a:pPr>
            <a:r>
              <a:t/>
            </a:r>
            <a:endParaRPr/>
          </a:p>
        </p:txBody>
      </p:sp>
      <p:sp>
        <p:nvSpPr>
          <p:cNvPr id="1793" name="Google Shape;1793;p129"/>
          <p:cNvSpPr txBox="1"/>
          <p:nvPr>
            <p:ph idx="1" type="subTitle"/>
          </p:nvPr>
        </p:nvSpPr>
        <p:spPr>
          <a:xfrm>
            <a:off x="0" y="1802600"/>
            <a:ext cx="24377700" cy="972900"/>
          </a:xfrm>
          <a:prstGeom prst="rect">
            <a:avLst/>
          </a:prstGeom>
        </p:spPr>
        <p:txBody>
          <a:bodyPr anchorCtr="0" anchor="t" bIns="0" lIns="1219000" spcFirstLastPara="1" rIns="1219000" wrap="square" tIns="243750">
            <a:noAutofit/>
          </a:bodyPr>
          <a:lstStyle/>
          <a:p>
            <a:pPr indent="0" lvl="0" marL="0" rtl="0" algn="l">
              <a:spcBef>
                <a:spcPts val="0"/>
              </a:spcBef>
              <a:spcAft>
                <a:spcPts val="0"/>
              </a:spcAft>
              <a:buNone/>
            </a:pPr>
            <a:r>
              <a:t/>
            </a:r>
            <a:endParaRPr/>
          </a:p>
        </p:txBody>
      </p:sp>
      <p:sp>
        <p:nvSpPr>
          <p:cNvPr id="1794" name="Google Shape;1794;p129"/>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795" name="Google Shape;1795;p129"/>
          <p:cNvSpPr txBox="1"/>
          <p:nvPr>
            <p:ph idx="2" type="subTitle"/>
          </p:nvPr>
        </p:nvSpPr>
        <p:spPr>
          <a:xfrm>
            <a:off x="-32791" y="13111067"/>
            <a:ext cx="21252900" cy="604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rPr lang="en-US" sz="3000"/>
              <a:t>Based on the URI being accessed the attacker could potentially be trying a brute force attack or an SQL injection.</a:t>
            </a:r>
            <a:endParaRPr sz="3000"/>
          </a:p>
        </p:txBody>
      </p:sp>
      <p:sp>
        <p:nvSpPr>
          <p:cNvPr id="1796" name="Google Shape;1796;p129"/>
          <p:cNvSpPr txBox="1"/>
          <p:nvPr>
            <p:ph idx="3" type="body"/>
          </p:nvPr>
        </p:nvSpPr>
        <p:spPr>
          <a:xfrm>
            <a:off x="467" y="3424667"/>
            <a:ext cx="24377700" cy="9659100"/>
          </a:xfrm>
          <a:prstGeom prst="rect">
            <a:avLst/>
          </a:prstGeom>
        </p:spPr>
        <p:txBody>
          <a:bodyPr anchorCtr="0" anchor="t" bIns="2437975" lIns="1219000" spcFirstLastPara="1" rIns="1219000" wrap="square" tIns="0">
            <a:noAutofit/>
          </a:bodyPr>
          <a:lstStyle/>
          <a:p>
            <a:pPr indent="0" lvl="0" marL="0" rtl="0" algn="l">
              <a:spcBef>
                <a:spcPts val="0"/>
              </a:spcBef>
              <a:spcAft>
                <a:spcPts val="2100"/>
              </a:spcAft>
              <a:buNone/>
            </a:pPr>
            <a:r>
              <a:t/>
            </a:r>
            <a:endParaRPr/>
          </a:p>
        </p:txBody>
      </p:sp>
      <p:pic>
        <p:nvPicPr>
          <p:cNvPr id="1797" name="Google Shape;1797;p129"/>
          <p:cNvPicPr preferRelativeResize="0"/>
          <p:nvPr/>
        </p:nvPicPr>
        <p:blipFill>
          <a:blip r:embed="rId3">
            <a:alphaModFix/>
          </a:blip>
          <a:stretch>
            <a:fillRect/>
          </a:stretch>
        </p:blipFill>
        <p:spPr>
          <a:xfrm>
            <a:off x="-32800" y="1423200"/>
            <a:ext cx="24377700" cy="11687875"/>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1" name="Shape 1801"/>
        <p:cNvGrpSpPr/>
        <p:nvPr/>
      </p:nvGrpSpPr>
      <p:grpSpPr>
        <a:xfrm>
          <a:off x="0" y="0"/>
          <a:ext cx="0" cy="0"/>
          <a:chOff x="0" y="0"/>
          <a:chExt cx="0" cy="0"/>
        </a:xfrm>
      </p:grpSpPr>
      <p:pic>
        <p:nvPicPr>
          <p:cNvPr id="1802" name="Google Shape;1802;p130"/>
          <p:cNvPicPr preferRelativeResize="0"/>
          <p:nvPr/>
        </p:nvPicPr>
        <p:blipFill>
          <a:blip r:embed="rId3">
            <a:alphaModFix/>
          </a:blip>
          <a:stretch>
            <a:fillRect/>
          </a:stretch>
        </p:blipFill>
        <p:spPr>
          <a:xfrm>
            <a:off x="731334" y="773067"/>
            <a:ext cx="22914823" cy="12246448"/>
          </a:xfrm>
          <a:prstGeom prst="rect">
            <a:avLst/>
          </a:prstGeom>
          <a:noFill/>
          <a:ln>
            <a:noFill/>
          </a:ln>
        </p:spPr>
      </p:pic>
      <p:sp>
        <p:nvSpPr>
          <p:cNvPr id="1803" name="Google Shape;1803;p130"/>
          <p:cNvSpPr txBox="1"/>
          <p:nvPr/>
        </p:nvSpPr>
        <p:spPr>
          <a:xfrm>
            <a:off x="22948089" y="13219200"/>
            <a:ext cx="698100" cy="281700"/>
          </a:xfrm>
          <a:prstGeom prst="rect">
            <a:avLst/>
          </a:prstGeom>
          <a:noFill/>
          <a:ln>
            <a:noFill/>
          </a:ln>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sz="1600"/>
              <a:t>‹#›</a:t>
            </a:fld>
            <a:endParaRPr sz="1600"/>
          </a:p>
        </p:txBody>
      </p:sp>
      <p:sp>
        <p:nvSpPr>
          <p:cNvPr id="1804" name="Google Shape;1804;p130"/>
          <p:cNvSpPr txBox="1"/>
          <p:nvPr>
            <p:ph type="title"/>
          </p:nvPr>
        </p:nvSpPr>
        <p:spPr>
          <a:xfrm>
            <a:off x="731343" y="4936267"/>
            <a:ext cx="22914900" cy="2745600"/>
          </a:xfrm>
          <a:prstGeom prst="rect">
            <a:avLst/>
          </a:prstGeom>
          <a:effectLst>
            <a:outerShdw blurRad="57150" rotWithShape="0" algn="bl" dir="5400000" dist="19050">
              <a:srgbClr val="000000">
                <a:alpha val="50000"/>
              </a:srgbClr>
            </a:outerShdw>
          </a:effectLst>
        </p:spPr>
        <p:txBody>
          <a:bodyPr anchorCtr="0" anchor="t" bIns="243750" lIns="243750" spcFirstLastPara="1" rIns="243750" wrap="square" tIns="243750">
            <a:noAutofit/>
          </a:bodyPr>
          <a:lstStyle/>
          <a:p>
            <a:pPr indent="0" lvl="0" marL="0" rtl="0" algn="ctr">
              <a:spcBef>
                <a:spcPts val="0"/>
              </a:spcBef>
              <a:spcAft>
                <a:spcPts val="0"/>
              </a:spcAft>
              <a:buClr>
                <a:schemeClr val="dk1"/>
              </a:buClr>
              <a:buSzPts val="1100"/>
              <a:buFont typeface="Arial"/>
              <a:buNone/>
            </a:pPr>
            <a:r>
              <a:rPr b="1" lang="en-US">
                <a:solidFill>
                  <a:schemeClr val="lt1"/>
                </a:solidFill>
                <a:latin typeface="Share Tech Mono"/>
                <a:ea typeface="Share Tech Mono"/>
                <a:cs typeface="Share Tech Mono"/>
                <a:sym typeface="Share Tech Mono"/>
              </a:rPr>
              <a:t>Attack Analysis</a:t>
            </a:r>
            <a:endParaRPr b="1">
              <a:latin typeface="Share Tech Mono"/>
              <a:ea typeface="Share Tech Mono"/>
              <a:cs typeface="Share Tech Mono"/>
              <a:sym typeface="Share Tech Mono"/>
            </a:endParaRPr>
          </a:p>
          <a:p>
            <a:pPr indent="0" lvl="0" marL="0" rtl="0" algn="ctr">
              <a:spcBef>
                <a:spcPts val="0"/>
              </a:spcBef>
              <a:spcAft>
                <a:spcPts val="0"/>
              </a:spcAft>
              <a:buNone/>
            </a:pPr>
            <a:r>
              <a:t/>
            </a:r>
            <a:endParaRPr>
              <a:latin typeface="Roboto Light"/>
              <a:ea typeface="Roboto Light"/>
              <a:cs typeface="Roboto Light"/>
              <a:sym typeface="Roboto Light"/>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8" name="Shape 1808"/>
        <p:cNvGrpSpPr/>
        <p:nvPr/>
      </p:nvGrpSpPr>
      <p:grpSpPr>
        <a:xfrm>
          <a:off x="0" y="0"/>
          <a:ext cx="0" cy="0"/>
          <a:chOff x="0" y="0"/>
          <a:chExt cx="0" cy="0"/>
        </a:xfrm>
      </p:grpSpPr>
      <p:sp>
        <p:nvSpPr>
          <p:cNvPr id="1809" name="Google Shape;1809;p131"/>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Attack Summary—Windows</a:t>
            </a:r>
            <a:endParaRPr/>
          </a:p>
        </p:txBody>
      </p:sp>
      <p:sp>
        <p:nvSpPr>
          <p:cNvPr id="1810" name="Google Shape;1810;p131"/>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811" name="Google Shape;1811;p131"/>
          <p:cNvSpPr txBox="1"/>
          <p:nvPr>
            <p:ph idx="3" type="body"/>
          </p:nvPr>
        </p:nvSpPr>
        <p:spPr>
          <a:xfrm>
            <a:off x="703375" y="2295400"/>
            <a:ext cx="22942800" cy="9866700"/>
          </a:xfrm>
          <a:prstGeom prst="rect">
            <a:avLst/>
          </a:prstGeom>
        </p:spPr>
        <p:txBody>
          <a:bodyPr anchorCtr="0" anchor="t" bIns="2437975" lIns="1219000" spcFirstLastPara="1" rIns="1219000" wrap="square" tIns="0">
            <a:noAutofit/>
          </a:bodyPr>
          <a:lstStyle/>
          <a:p>
            <a:pPr indent="0" lvl="0" marL="0" rtl="0" algn="l">
              <a:spcBef>
                <a:spcPts val="0"/>
              </a:spcBef>
              <a:spcAft>
                <a:spcPts val="0"/>
              </a:spcAft>
              <a:buNone/>
            </a:pPr>
            <a:r>
              <a:rPr lang="en-US" sz="4400">
                <a:solidFill>
                  <a:schemeClr val="dk1"/>
                </a:solidFill>
              </a:rPr>
              <a:t>Summarize </a:t>
            </a:r>
            <a:r>
              <a:rPr lang="en-US" sz="4400">
                <a:solidFill>
                  <a:schemeClr val="dk1"/>
                </a:solidFill>
              </a:rPr>
              <a:t>your findings from your reports when analyzing the attack logs.</a:t>
            </a:r>
            <a:endParaRPr sz="4400">
              <a:solidFill>
                <a:schemeClr val="dk1"/>
              </a:solidFill>
            </a:endParaRPr>
          </a:p>
          <a:p>
            <a:pPr indent="0" lvl="0" marL="0" rtl="0" algn="l">
              <a:spcBef>
                <a:spcPts val="1200"/>
              </a:spcBef>
              <a:spcAft>
                <a:spcPts val="0"/>
              </a:spcAft>
              <a:buNone/>
            </a:pPr>
            <a:r>
              <a:t/>
            </a:r>
            <a:endParaRPr sz="4400">
              <a:solidFill>
                <a:schemeClr val="dk1"/>
              </a:solidFill>
            </a:endParaRPr>
          </a:p>
          <a:p>
            <a:pPr indent="-298450" lvl="0" marL="457200" rtl="0" algn="l">
              <a:lnSpc>
                <a:spcPct val="115000"/>
              </a:lnSpc>
              <a:spcBef>
                <a:spcPts val="1200"/>
              </a:spcBef>
              <a:spcAft>
                <a:spcPts val="0"/>
              </a:spcAft>
              <a:buClr>
                <a:schemeClr val="dk1"/>
              </a:buClr>
              <a:buSzPts val="1100"/>
              <a:buFont typeface="Arial"/>
              <a:buChar char="●"/>
            </a:pPr>
            <a:r>
              <a:rPr lang="en-US" sz="4400">
                <a:solidFill>
                  <a:schemeClr val="dk1"/>
                </a:solidFill>
              </a:rPr>
              <a:t>Analysis of Windows attack logs revealed notable malicious activity patterns.</a:t>
            </a:r>
            <a:endParaRPr sz="4400">
              <a:solidFill>
                <a:schemeClr val="dk1"/>
              </a:solidFill>
            </a:endParaRPr>
          </a:p>
          <a:p>
            <a:pPr indent="-298450" lvl="0" marL="457200" rtl="0" algn="l">
              <a:lnSpc>
                <a:spcPct val="115000"/>
              </a:lnSpc>
              <a:spcBef>
                <a:spcPts val="0"/>
              </a:spcBef>
              <a:spcAft>
                <a:spcPts val="0"/>
              </a:spcAft>
              <a:buClr>
                <a:schemeClr val="dk1"/>
              </a:buClr>
              <a:buSzPts val="1100"/>
              <a:buFont typeface="Arial"/>
              <a:buChar char="●"/>
            </a:pPr>
            <a:r>
              <a:rPr lang="en-US" sz="4400">
                <a:solidFill>
                  <a:schemeClr val="dk1"/>
                </a:solidFill>
              </a:rPr>
              <a:t>Significant increase in successful activities alongside a decrease in failed attempts, indicating a shift in access patterns.</a:t>
            </a:r>
            <a:endParaRPr sz="4400">
              <a:solidFill>
                <a:schemeClr val="dk1"/>
              </a:solidFill>
            </a:endParaRPr>
          </a:p>
          <a:p>
            <a:pPr indent="-298450" lvl="0" marL="457200" rtl="0" algn="l">
              <a:lnSpc>
                <a:spcPct val="115000"/>
              </a:lnSpc>
              <a:spcBef>
                <a:spcPts val="0"/>
              </a:spcBef>
              <a:spcAft>
                <a:spcPts val="0"/>
              </a:spcAft>
              <a:buClr>
                <a:schemeClr val="dk1"/>
              </a:buClr>
              <a:buSzPts val="1100"/>
              <a:buFont typeface="Arial"/>
              <a:buChar char="●"/>
            </a:pPr>
            <a:r>
              <a:rPr lang="en-US" sz="4400">
                <a:solidFill>
                  <a:schemeClr val="dk1"/>
                </a:solidFill>
              </a:rPr>
              <a:t>High-severity events surged from 7% to 20%, signaling a sharp escalation in critical activity.</a:t>
            </a:r>
            <a:endParaRPr sz="4400">
              <a:solidFill>
                <a:schemeClr val="dk1"/>
              </a:solidFill>
            </a:endParaRPr>
          </a:p>
          <a:p>
            <a:pPr indent="-298450" lvl="0" marL="457200" rtl="0" algn="l">
              <a:lnSpc>
                <a:spcPct val="115000"/>
              </a:lnSpc>
              <a:spcBef>
                <a:spcPts val="0"/>
              </a:spcBef>
              <a:spcAft>
                <a:spcPts val="0"/>
              </a:spcAft>
              <a:buClr>
                <a:schemeClr val="dk1"/>
              </a:buClr>
              <a:buSzPts val="1100"/>
              <a:buFont typeface="Arial"/>
              <a:buChar char="●"/>
            </a:pPr>
            <a:r>
              <a:rPr lang="en-US" sz="4400">
                <a:solidFill>
                  <a:schemeClr val="dk1"/>
                </a:solidFill>
              </a:rPr>
              <a:t>Findings suggest a targeted and sophisticated intrusion.</a:t>
            </a:r>
            <a:endParaRPr sz="4400">
              <a:solidFill>
                <a:schemeClr val="dk1"/>
              </a:solidFill>
            </a:endParaRPr>
          </a:p>
          <a:p>
            <a:pPr indent="0" lvl="0" marL="0" rtl="0" algn="l">
              <a:lnSpc>
                <a:spcPct val="115000"/>
              </a:lnSpc>
              <a:spcBef>
                <a:spcPts val="1200"/>
              </a:spcBef>
              <a:spcAft>
                <a:spcPts val="0"/>
              </a:spcAft>
              <a:buNone/>
            </a:pPr>
            <a:r>
              <a:t/>
            </a:r>
            <a:endParaRPr sz="4400">
              <a:solidFill>
                <a:schemeClr val="dk1"/>
              </a:solidFill>
            </a:endParaRPr>
          </a:p>
          <a:p>
            <a:pPr indent="0" lvl="0" marL="914400" rtl="0" algn="l">
              <a:lnSpc>
                <a:spcPct val="115000"/>
              </a:lnSpc>
              <a:spcBef>
                <a:spcPts val="1000"/>
              </a:spcBef>
              <a:spcAft>
                <a:spcPts val="1000"/>
              </a:spcAft>
              <a:buNone/>
            </a:pPr>
            <a:r>
              <a:t/>
            </a:r>
            <a:endParaRPr sz="4400">
              <a:solidFill>
                <a:schemeClr val="dk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8" name="Shape 1348"/>
        <p:cNvGrpSpPr/>
        <p:nvPr/>
      </p:nvGrpSpPr>
      <p:grpSpPr>
        <a:xfrm>
          <a:off x="0" y="0"/>
          <a:ext cx="0" cy="0"/>
          <a:chOff x="0" y="0"/>
          <a:chExt cx="0" cy="0"/>
        </a:xfrm>
      </p:grpSpPr>
      <p:pic>
        <p:nvPicPr>
          <p:cNvPr id="1349" name="Google Shape;1349;p87"/>
          <p:cNvPicPr preferRelativeResize="0"/>
          <p:nvPr/>
        </p:nvPicPr>
        <p:blipFill>
          <a:blip r:embed="rId3">
            <a:alphaModFix/>
          </a:blip>
          <a:stretch>
            <a:fillRect/>
          </a:stretch>
        </p:blipFill>
        <p:spPr>
          <a:xfrm>
            <a:off x="731334" y="773067"/>
            <a:ext cx="22914823" cy="12246448"/>
          </a:xfrm>
          <a:prstGeom prst="rect">
            <a:avLst/>
          </a:prstGeom>
          <a:noFill/>
          <a:ln>
            <a:noFill/>
          </a:ln>
        </p:spPr>
      </p:pic>
      <p:sp>
        <p:nvSpPr>
          <p:cNvPr id="1350" name="Google Shape;1350;p87"/>
          <p:cNvSpPr txBox="1"/>
          <p:nvPr/>
        </p:nvSpPr>
        <p:spPr>
          <a:xfrm>
            <a:off x="22948089" y="13219200"/>
            <a:ext cx="698100" cy="281700"/>
          </a:xfrm>
          <a:prstGeom prst="rect">
            <a:avLst/>
          </a:prstGeom>
          <a:noFill/>
          <a:ln>
            <a:noFill/>
          </a:ln>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sz="1600"/>
              <a:t>‹#›</a:t>
            </a:fld>
            <a:endParaRPr sz="1600"/>
          </a:p>
        </p:txBody>
      </p:sp>
      <p:sp>
        <p:nvSpPr>
          <p:cNvPr id="1351" name="Google Shape;1351;p87"/>
          <p:cNvSpPr txBox="1"/>
          <p:nvPr>
            <p:ph type="title"/>
          </p:nvPr>
        </p:nvSpPr>
        <p:spPr>
          <a:xfrm>
            <a:off x="731343" y="4936267"/>
            <a:ext cx="22914900" cy="2745600"/>
          </a:xfrm>
          <a:prstGeom prst="rect">
            <a:avLst/>
          </a:prstGeom>
          <a:effectLst>
            <a:outerShdw blurRad="57150" rotWithShape="0" algn="bl" dir="5400000" dist="19050">
              <a:srgbClr val="000000">
                <a:alpha val="50000"/>
              </a:srgbClr>
            </a:outerShdw>
          </a:effectLst>
        </p:spPr>
        <p:txBody>
          <a:bodyPr anchorCtr="0" anchor="t" bIns="243750" lIns="243750" spcFirstLastPara="1" rIns="243750" wrap="square" tIns="243750">
            <a:noAutofit/>
          </a:bodyPr>
          <a:lstStyle/>
          <a:p>
            <a:pPr indent="0" lvl="0" marL="0" rtl="0" algn="ctr">
              <a:spcBef>
                <a:spcPts val="0"/>
              </a:spcBef>
              <a:spcAft>
                <a:spcPts val="0"/>
              </a:spcAft>
              <a:buClr>
                <a:schemeClr val="dk1"/>
              </a:buClr>
              <a:buSzPts val="1100"/>
              <a:buFont typeface="Arial"/>
              <a:buNone/>
            </a:pPr>
            <a:r>
              <a:rPr b="1" lang="en-US">
                <a:solidFill>
                  <a:schemeClr val="lt1"/>
                </a:solidFill>
                <a:latin typeface="Share Tech Mono"/>
                <a:ea typeface="Share Tech Mono"/>
                <a:cs typeface="Share Tech Mono"/>
                <a:sym typeface="Share Tech Mono"/>
              </a:rPr>
              <a:t>“Add-On” App</a:t>
            </a:r>
            <a:endParaRPr b="1">
              <a:latin typeface="Share Tech Mono"/>
              <a:ea typeface="Share Tech Mono"/>
              <a:cs typeface="Share Tech Mono"/>
              <a:sym typeface="Share Tech Mono"/>
            </a:endParaRPr>
          </a:p>
          <a:p>
            <a:pPr indent="0" lvl="0" marL="0" rtl="0" algn="ctr">
              <a:spcBef>
                <a:spcPts val="0"/>
              </a:spcBef>
              <a:spcAft>
                <a:spcPts val="0"/>
              </a:spcAft>
              <a:buNone/>
            </a:pPr>
            <a:r>
              <a:t/>
            </a:r>
            <a:endParaRPr>
              <a:latin typeface="Roboto Light"/>
              <a:ea typeface="Roboto Light"/>
              <a:cs typeface="Roboto Light"/>
              <a:sym typeface="Roboto Light"/>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5" name="Shape 1815"/>
        <p:cNvGrpSpPr/>
        <p:nvPr/>
      </p:nvGrpSpPr>
      <p:grpSpPr>
        <a:xfrm>
          <a:off x="0" y="0"/>
          <a:ext cx="0" cy="0"/>
          <a:chOff x="0" y="0"/>
          <a:chExt cx="0" cy="0"/>
        </a:xfrm>
      </p:grpSpPr>
      <p:sp>
        <p:nvSpPr>
          <p:cNvPr id="1816" name="Google Shape;1816;p132"/>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Attack Summary—Windows</a:t>
            </a:r>
            <a:endParaRPr/>
          </a:p>
        </p:txBody>
      </p:sp>
      <p:sp>
        <p:nvSpPr>
          <p:cNvPr id="1817" name="Google Shape;1817;p132"/>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818" name="Google Shape;1818;p132"/>
          <p:cNvSpPr txBox="1"/>
          <p:nvPr>
            <p:ph idx="3" type="body"/>
          </p:nvPr>
        </p:nvSpPr>
        <p:spPr>
          <a:xfrm>
            <a:off x="703375" y="2295400"/>
            <a:ext cx="22942800" cy="9866700"/>
          </a:xfrm>
          <a:prstGeom prst="rect">
            <a:avLst/>
          </a:prstGeom>
        </p:spPr>
        <p:txBody>
          <a:bodyPr anchorCtr="0" anchor="t" bIns="2437975" lIns="1219000" spcFirstLastPara="1" rIns="1219000" wrap="square" tIns="0">
            <a:noAutofit/>
          </a:bodyPr>
          <a:lstStyle/>
          <a:p>
            <a:pPr indent="0" lvl="0" marL="0" rtl="0" algn="l">
              <a:spcBef>
                <a:spcPts val="0"/>
              </a:spcBef>
              <a:spcAft>
                <a:spcPts val="0"/>
              </a:spcAft>
              <a:buNone/>
            </a:pPr>
            <a:r>
              <a:rPr lang="en-US" sz="4400">
                <a:solidFill>
                  <a:schemeClr val="dk1"/>
                </a:solidFill>
              </a:rPr>
              <a:t>Summarize </a:t>
            </a:r>
            <a:r>
              <a:rPr lang="en-US" sz="4400">
                <a:solidFill>
                  <a:schemeClr val="dk1"/>
                </a:solidFill>
              </a:rPr>
              <a:t>your findings from your alerts when analyzing the attack logs. Were the thresholds correct?</a:t>
            </a:r>
            <a:endParaRPr sz="4400">
              <a:solidFill>
                <a:schemeClr val="dk1"/>
              </a:solidFill>
            </a:endParaRPr>
          </a:p>
          <a:p>
            <a:pPr indent="-298450" lvl="0" marL="457200" rtl="0" algn="l">
              <a:lnSpc>
                <a:spcPct val="115000"/>
              </a:lnSpc>
              <a:spcBef>
                <a:spcPts val="1200"/>
              </a:spcBef>
              <a:spcAft>
                <a:spcPts val="0"/>
              </a:spcAft>
              <a:buClr>
                <a:schemeClr val="dk1"/>
              </a:buClr>
              <a:buSzPts val="1100"/>
              <a:buFont typeface="Arial"/>
              <a:buChar char="●"/>
            </a:pPr>
            <a:r>
              <a:rPr lang="en-US" sz="4400">
                <a:solidFill>
                  <a:schemeClr val="dk1"/>
                </a:solidFill>
              </a:rPr>
              <a:t>On March 25, 2020, at 8:00 AM, 35 failed Windows activities exceeded the threshold of 15, successfully notifying the SOC and confirming the threshold’s effectiveness.</a:t>
            </a:r>
            <a:endParaRPr sz="4400">
              <a:solidFill>
                <a:schemeClr val="dk1"/>
              </a:solidFill>
            </a:endParaRPr>
          </a:p>
          <a:p>
            <a:pPr indent="-298450" lvl="0" marL="457200" rtl="0" algn="l">
              <a:lnSpc>
                <a:spcPct val="115000"/>
              </a:lnSpc>
              <a:spcBef>
                <a:spcPts val="0"/>
              </a:spcBef>
              <a:spcAft>
                <a:spcPts val="0"/>
              </a:spcAft>
              <a:buClr>
                <a:schemeClr val="dk1"/>
              </a:buClr>
              <a:buSzPts val="1100"/>
              <a:buFont typeface="Arial"/>
              <a:buChar char="●"/>
            </a:pPr>
            <a:r>
              <a:rPr lang="en-US" sz="4400">
                <a:solidFill>
                  <a:schemeClr val="dk1"/>
                </a:solidFill>
              </a:rPr>
              <a:t>Irregular login activity dropped from 16 successful logins at 8:00 AM to 0 by 10:00 AM but did not trigger an alert as it fell below the threshold of 30, indicating a need for adjustment.</a:t>
            </a:r>
            <a:endParaRPr sz="4400">
              <a:solidFill>
                <a:schemeClr val="dk1"/>
              </a:solidFill>
            </a:endParaRPr>
          </a:p>
          <a:p>
            <a:pPr indent="-298450" lvl="0" marL="457200" rtl="0" algn="l">
              <a:lnSpc>
                <a:spcPct val="115000"/>
              </a:lnSpc>
              <a:spcBef>
                <a:spcPts val="0"/>
              </a:spcBef>
              <a:spcAft>
                <a:spcPts val="0"/>
              </a:spcAft>
              <a:buClr>
                <a:schemeClr val="dk1"/>
              </a:buClr>
              <a:buSzPts val="1100"/>
              <a:buFont typeface="Arial"/>
              <a:buChar char="●"/>
            </a:pPr>
            <a:r>
              <a:rPr lang="en-US" sz="4400">
                <a:solidFill>
                  <a:schemeClr val="dk1"/>
                </a:solidFill>
              </a:rPr>
              <a:t>A spike in user_a logins at 2:30 AM (10 events) was detected.</a:t>
            </a:r>
            <a:endParaRPr sz="4400">
              <a:solidFill>
                <a:schemeClr val="dk1"/>
              </a:solidFill>
            </a:endParaRPr>
          </a:p>
          <a:p>
            <a:pPr indent="-298450" lvl="0" marL="457200" rtl="0" algn="l">
              <a:lnSpc>
                <a:spcPct val="115000"/>
              </a:lnSpc>
              <a:spcBef>
                <a:spcPts val="0"/>
              </a:spcBef>
              <a:spcAft>
                <a:spcPts val="0"/>
              </a:spcAft>
              <a:buClr>
                <a:schemeClr val="dk1"/>
              </a:buClr>
              <a:buSzPts val="1100"/>
              <a:buFont typeface="Arial"/>
              <a:buChar char="●"/>
            </a:pPr>
            <a:r>
              <a:rPr lang="en-US" sz="4400">
                <a:solidFill>
                  <a:schemeClr val="dk1"/>
                </a:solidFill>
              </a:rPr>
              <a:t>A suspicious decrease in account deletions occurred between 9:00 AM and 11:00 AM.</a:t>
            </a:r>
            <a:endParaRPr sz="4400">
              <a:solidFill>
                <a:schemeClr val="dk1"/>
              </a:solidFill>
            </a:endParaRPr>
          </a:p>
          <a:p>
            <a:pPr indent="-298450" lvl="0" marL="457200" rtl="0" algn="l">
              <a:lnSpc>
                <a:spcPct val="115000"/>
              </a:lnSpc>
              <a:spcBef>
                <a:spcPts val="0"/>
              </a:spcBef>
              <a:spcAft>
                <a:spcPts val="0"/>
              </a:spcAft>
              <a:buClr>
                <a:schemeClr val="dk1"/>
              </a:buClr>
              <a:buSzPts val="1100"/>
              <a:buFont typeface="Arial"/>
              <a:buChar char="●"/>
            </a:pPr>
            <a:r>
              <a:rPr lang="en-US" sz="4400">
                <a:solidFill>
                  <a:schemeClr val="dk1"/>
                </a:solidFill>
              </a:rPr>
              <a:t>Findings suggest opportunities to refine thresholds to improve detection while minimizing alert fatigue.</a:t>
            </a:r>
            <a:endParaRPr sz="4400">
              <a:solidFill>
                <a:schemeClr val="dk1"/>
              </a:solidFill>
            </a:endParaRPr>
          </a:p>
          <a:p>
            <a:pPr indent="-298450" lvl="0" marL="457200" rtl="0" algn="l">
              <a:lnSpc>
                <a:spcPct val="115000"/>
              </a:lnSpc>
              <a:spcBef>
                <a:spcPts val="0"/>
              </a:spcBef>
              <a:spcAft>
                <a:spcPts val="0"/>
              </a:spcAft>
              <a:buClr>
                <a:schemeClr val="dk1"/>
              </a:buClr>
              <a:buSzPts val="1100"/>
              <a:buFont typeface="Arial"/>
              <a:buChar char="●"/>
            </a:pPr>
            <a:r>
              <a:rPr lang="en-US" sz="4400">
                <a:solidFill>
                  <a:schemeClr val="dk1"/>
                </a:solidFill>
              </a:rPr>
              <a:t>Additional log analysis is recommended to enhance detection settings.</a:t>
            </a:r>
            <a:endParaRPr sz="4400">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sz="4400">
              <a:solidFill>
                <a:schemeClr val="dk1"/>
              </a:solidFill>
            </a:endParaRPr>
          </a:p>
          <a:p>
            <a:pPr indent="0" lvl="0" marL="0" rtl="0" algn="l">
              <a:lnSpc>
                <a:spcPct val="115000"/>
              </a:lnSpc>
              <a:spcBef>
                <a:spcPts val="1200"/>
              </a:spcBef>
              <a:spcAft>
                <a:spcPts val="0"/>
              </a:spcAft>
              <a:buNone/>
            </a:pPr>
            <a:r>
              <a:t/>
            </a:r>
            <a:endParaRPr sz="4400">
              <a:solidFill>
                <a:schemeClr val="dk1"/>
              </a:solidFill>
            </a:endParaRPr>
          </a:p>
          <a:p>
            <a:pPr indent="0" lvl="0" marL="914400" rtl="0" algn="l">
              <a:lnSpc>
                <a:spcPct val="115000"/>
              </a:lnSpc>
              <a:spcBef>
                <a:spcPts val="1000"/>
              </a:spcBef>
              <a:spcAft>
                <a:spcPts val="1000"/>
              </a:spcAft>
              <a:buNone/>
            </a:pPr>
            <a:r>
              <a:t/>
            </a:r>
            <a:endParaRPr sz="4400">
              <a:solidFill>
                <a:schemeClr val="dk1"/>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2" name="Shape 1822"/>
        <p:cNvGrpSpPr/>
        <p:nvPr/>
      </p:nvGrpSpPr>
      <p:grpSpPr>
        <a:xfrm>
          <a:off x="0" y="0"/>
          <a:ext cx="0" cy="0"/>
          <a:chOff x="0" y="0"/>
          <a:chExt cx="0" cy="0"/>
        </a:xfrm>
      </p:grpSpPr>
      <p:sp>
        <p:nvSpPr>
          <p:cNvPr id="1823" name="Google Shape;1823;p133"/>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Attack Summary—Windows</a:t>
            </a:r>
            <a:endParaRPr/>
          </a:p>
        </p:txBody>
      </p:sp>
      <p:sp>
        <p:nvSpPr>
          <p:cNvPr id="1824" name="Google Shape;1824;p133"/>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825" name="Google Shape;1825;p133"/>
          <p:cNvSpPr txBox="1"/>
          <p:nvPr>
            <p:ph idx="3" type="body"/>
          </p:nvPr>
        </p:nvSpPr>
        <p:spPr>
          <a:xfrm>
            <a:off x="717350" y="2387850"/>
            <a:ext cx="22942800" cy="9866700"/>
          </a:xfrm>
          <a:prstGeom prst="rect">
            <a:avLst/>
          </a:prstGeom>
        </p:spPr>
        <p:txBody>
          <a:bodyPr anchorCtr="0" anchor="t" bIns="2437975" lIns="1219000" spcFirstLastPara="1" rIns="1219000" wrap="square" tIns="0">
            <a:noAutofit/>
          </a:bodyPr>
          <a:lstStyle/>
          <a:p>
            <a:pPr indent="0" lvl="0" marL="0" rtl="0" algn="l">
              <a:spcBef>
                <a:spcPts val="0"/>
              </a:spcBef>
              <a:spcAft>
                <a:spcPts val="0"/>
              </a:spcAft>
              <a:buNone/>
            </a:pPr>
            <a:r>
              <a:rPr lang="en-US" sz="4400">
                <a:solidFill>
                  <a:schemeClr val="dk1"/>
                </a:solidFill>
              </a:rPr>
              <a:t>Summarize </a:t>
            </a:r>
            <a:r>
              <a:rPr lang="en-US" sz="4400">
                <a:solidFill>
                  <a:schemeClr val="dk1"/>
                </a:solidFill>
              </a:rPr>
              <a:t>your findings from your dashboards when analyzing the attack logs.</a:t>
            </a:r>
            <a:endParaRPr sz="4400">
              <a:solidFill>
                <a:schemeClr val="dk1"/>
              </a:solidFill>
            </a:endParaRPr>
          </a:p>
          <a:p>
            <a:pPr indent="0" lvl="0" marL="914400" rtl="0" algn="l">
              <a:lnSpc>
                <a:spcPct val="115000"/>
              </a:lnSpc>
              <a:spcBef>
                <a:spcPts val="1200"/>
              </a:spcBef>
              <a:spcAft>
                <a:spcPts val="0"/>
              </a:spcAft>
              <a:buNone/>
            </a:pPr>
            <a:r>
              <a:t/>
            </a:r>
            <a:endParaRPr sz="4400">
              <a:solidFill>
                <a:schemeClr val="dk1"/>
              </a:solidFill>
            </a:endParaRPr>
          </a:p>
          <a:p>
            <a:pPr indent="0" lvl="0" marL="0" rtl="0" algn="l">
              <a:lnSpc>
                <a:spcPct val="115000"/>
              </a:lnSpc>
              <a:spcBef>
                <a:spcPts val="1000"/>
              </a:spcBef>
              <a:spcAft>
                <a:spcPts val="0"/>
              </a:spcAft>
              <a:buClr>
                <a:schemeClr val="dk1"/>
              </a:buClr>
              <a:buSzPts val="1100"/>
              <a:buFont typeface="Arial"/>
              <a:buNone/>
            </a:pPr>
            <a:r>
              <a:rPr lang="en-US" sz="4400">
                <a:solidFill>
                  <a:schemeClr val="dk1"/>
                </a:solidFill>
              </a:rPr>
              <a:t>- Dashboard analysis revealed significant spikes in two key activities:  </a:t>
            </a:r>
            <a:endParaRPr sz="4400">
              <a:solidFill>
                <a:schemeClr val="dk1"/>
              </a:solidFill>
            </a:endParaRPr>
          </a:p>
          <a:p>
            <a:pPr indent="0" lvl="0" marL="0" rtl="0" algn="l">
              <a:lnSpc>
                <a:spcPct val="115000"/>
              </a:lnSpc>
              <a:spcBef>
                <a:spcPts val="1000"/>
              </a:spcBef>
              <a:spcAft>
                <a:spcPts val="0"/>
              </a:spcAft>
              <a:buClr>
                <a:schemeClr val="dk1"/>
              </a:buClr>
              <a:buSzPts val="1100"/>
              <a:buFont typeface="Arial"/>
              <a:buNone/>
            </a:pPr>
            <a:r>
              <a:rPr lang="en-US" sz="4400">
                <a:solidFill>
                  <a:schemeClr val="dk1"/>
                </a:solidFill>
              </a:rPr>
              <a:t>  -	 	Password reset attempts: 1,268 events.  </a:t>
            </a:r>
            <a:endParaRPr sz="4400">
              <a:solidFill>
                <a:schemeClr val="dk1"/>
              </a:solidFill>
            </a:endParaRPr>
          </a:p>
          <a:p>
            <a:pPr indent="0" lvl="0" marL="0" rtl="0" algn="l">
              <a:lnSpc>
                <a:spcPct val="115000"/>
              </a:lnSpc>
              <a:spcBef>
                <a:spcPts val="1000"/>
              </a:spcBef>
              <a:spcAft>
                <a:spcPts val="0"/>
              </a:spcAft>
              <a:buClr>
                <a:schemeClr val="dk1"/>
              </a:buClr>
              <a:buSzPts val="1100"/>
              <a:buFont typeface="Arial"/>
              <a:buNone/>
            </a:pPr>
            <a:r>
              <a:rPr lang="en-US" sz="4400">
                <a:solidFill>
                  <a:schemeClr val="dk1"/>
                </a:solidFill>
              </a:rPr>
              <a:t>  - 	Account lockouts: 896 events.  </a:t>
            </a:r>
            <a:endParaRPr sz="4400">
              <a:solidFill>
                <a:schemeClr val="dk1"/>
              </a:solidFill>
            </a:endParaRPr>
          </a:p>
          <a:p>
            <a:pPr indent="0" lvl="0" marL="0" rtl="0" algn="l">
              <a:lnSpc>
                <a:spcPct val="115000"/>
              </a:lnSpc>
              <a:spcBef>
                <a:spcPts val="1000"/>
              </a:spcBef>
              <a:spcAft>
                <a:spcPts val="0"/>
              </a:spcAft>
              <a:buClr>
                <a:schemeClr val="dk1"/>
              </a:buClr>
              <a:buSzPts val="1100"/>
              <a:buFont typeface="Arial"/>
              <a:buNone/>
            </a:pPr>
            <a:r>
              <a:rPr lang="en-US" sz="4400">
                <a:solidFill>
                  <a:schemeClr val="dk1"/>
                </a:solidFill>
              </a:rPr>
              <a:t>- Two users showed unusually high activity levels:  </a:t>
            </a:r>
            <a:endParaRPr sz="4400">
              <a:solidFill>
                <a:schemeClr val="dk1"/>
              </a:solidFill>
            </a:endParaRPr>
          </a:p>
          <a:p>
            <a:pPr indent="0" lvl="0" marL="0" rtl="0" algn="l">
              <a:lnSpc>
                <a:spcPct val="115000"/>
              </a:lnSpc>
              <a:spcBef>
                <a:spcPts val="1000"/>
              </a:spcBef>
              <a:spcAft>
                <a:spcPts val="0"/>
              </a:spcAft>
              <a:buClr>
                <a:schemeClr val="dk1"/>
              </a:buClr>
              <a:buSzPts val="1100"/>
              <a:buFont typeface="Arial"/>
              <a:buNone/>
            </a:pPr>
            <a:r>
              <a:rPr lang="en-US" sz="4400">
                <a:solidFill>
                  <a:schemeClr val="dk1"/>
                </a:solidFill>
              </a:rPr>
              <a:t>  - 	user_a: 984 events.  </a:t>
            </a:r>
            <a:endParaRPr sz="4400">
              <a:solidFill>
                <a:schemeClr val="dk1"/>
              </a:solidFill>
            </a:endParaRPr>
          </a:p>
          <a:p>
            <a:pPr indent="0" lvl="0" marL="0" rtl="0" algn="l">
              <a:lnSpc>
                <a:spcPct val="115000"/>
              </a:lnSpc>
              <a:spcBef>
                <a:spcPts val="1000"/>
              </a:spcBef>
              <a:spcAft>
                <a:spcPts val="0"/>
              </a:spcAft>
              <a:buClr>
                <a:schemeClr val="dk1"/>
              </a:buClr>
              <a:buSzPts val="1100"/>
              <a:buFont typeface="Arial"/>
              <a:buNone/>
            </a:pPr>
            <a:r>
              <a:rPr lang="en-US" sz="4400">
                <a:solidFill>
                  <a:schemeClr val="dk1"/>
                </a:solidFill>
              </a:rPr>
              <a:t>  - 	user_k: 1,256 events.  </a:t>
            </a:r>
            <a:endParaRPr sz="4400">
              <a:solidFill>
                <a:schemeClr val="dk1"/>
              </a:solidFill>
            </a:endParaRPr>
          </a:p>
          <a:p>
            <a:pPr indent="0" lvl="0" marL="0" rtl="0" algn="l">
              <a:lnSpc>
                <a:spcPct val="115000"/>
              </a:lnSpc>
              <a:spcBef>
                <a:spcPts val="1000"/>
              </a:spcBef>
              <a:spcAft>
                <a:spcPts val="0"/>
              </a:spcAft>
              <a:buClr>
                <a:schemeClr val="dk1"/>
              </a:buClr>
              <a:buSzPts val="1100"/>
              <a:buFont typeface="Arial"/>
              <a:buNone/>
            </a:pPr>
            <a:r>
              <a:rPr lang="en-US" sz="4400">
                <a:solidFill>
                  <a:schemeClr val="dk1"/>
                </a:solidFill>
              </a:rPr>
              <a:t>- These activity spikes suggest targeted attempts to compromise or disrupt specific accounts.  </a:t>
            </a:r>
            <a:endParaRPr sz="4400">
              <a:solidFill>
                <a:schemeClr val="dk1"/>
              </a:solidFill>
            </a:endParaRPr>
          </a:p>
          <a:p>
            <a:pPr indent="0" lvl="0" marL="0" rtl="0" algn="l">
              <a:lnSpc>
                <a:spcPct val="115000"/>
              </a:lnSpc>
              <a:spcBef>
                <a:spcPts val="1000"/>
              </a:spcBef>
              <a:spcAft>
                <a:spcPts val="0"/>
              </a:spcAft>
              <a:buClr>
                <a:schemeClr val="dk1"/>
              </a:buClr>
              <a:buSzPts val="1100"/>
              <a:buFont typeface="Arial"/>
              <a:buNone/>
            </a:pPr>
            <a:r>
              <a:rPr lang="en-US" sz="4400">
                <a:solidFill>
                  <a:schemeClr val="dk1"/>
                </a:solidFill>
              </a:rPr>
              <a:t>- Findings indicate a focused attack pattern on user accounts.  </a:t>
            </a:r>
            <a:endParaRPr sz="4400">
              <a:solidFill>
                <a:schemeClr val="dk1"/>
              </a:solidFill>
            </a:endParaRPr>
          </a:p>
          <a:p>
            <a:pPr indent="0" lvl="0" marL="0" rtl="0" algn="l">
              <a:lnSpc>
                <a:spcPct val="115000"/>
              </a:lnSpc>
              <a:spcBef>
                <a:spcPts val="1000"/>
              </a:spcBef>
              <a:spcAft>
                <a:spcPts val="1000"/>
              </a:spcAft>
              <a:buNone/>
            </a:pPr>
            <a:r>
              <a:t/>
            </a:r>
            <a:endParaRPr sz="4400">
              <a:solidFill>
                <a:schemeClr val="dk1"/>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0" name="Shape 1830"/>
        <p:cNvGrpSpPr/>
        <p:nvPr/>
      </p:nvGrpSpPr>
      <p:grpSpPr>
        <a:xfrm>
          <a:off x="0" y="0"/>
          <a:ext cx="0" cy="0"/>
          <a:chOff x="0" y="0"/>
          <a:chExt cx="0" cy="0"/>
        </a:xfrm>
      </p:grpSpPr>
      <p:sp>
        <p:nvSpPr>
          <p:cNvPr id="1831" name="Google Shape;1831;p134"/>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Attack Summary - Apache</a:t>
            </a:r>
            <a:endParaRPr/>
          </a:p>
        </p:txBody>
      </p:sp>
      <p:sp>
        <p:nvSpPr>
          <p:cNvPr id="1832" name="Google Shape;1832;p134"/>
          <p:cNvSpPr txBox="1"/>
          <p:nvPr>
            <p:ph idx="1" type="subTitle"/>
          </p:nvPr>
        </p:nvSpPr>
        <p:spPr>
          <a:xfrm>
            <a:off x="0" y="1802600"/>
            <a:ext cx="24377700" cy="972900"/>
          </a:xfrm>
          <a:prstGeom prst="rect">
            <a:avLst/>
          </a:prstGeom>
        </p:spPr>
        <p:txBody>
          <a:bodyPr anchorCtr="0" anchor="t" bIns="0" lIns="1219000" spcFirstLastPara="1" rIns="1219000" wrap="square" tIns="243750">
            <a:noAutofit/>
          </a:bodyPr>
          <a:lstStyle/>
          <a:p>
            <a:pPr indent="0" lvl="0" marL="0" rtl="0" algn="l">
              <a:spcBef>
                <a:spcPts val="0"/>
              </a:spcBef>
              <a:spcAft>
                <a:spcPts val="0"/>
              </a:spcAft>
              <a:buClr>
                <a:schemeClr val="dk1"/>
              </a:buClr>
              <a:buSzPts val="1100"/>
              <a:buFont typeface="Arial"/>
              <a:buNone/>
            </a:pPr>
            <a:r>
              <a:rPr lang="en-US" sz="4400">
                <a:solidFill>
                  <a:schemeClr val="dk1"/>
                </a:solidFill>
              </a:rPr>
              <a:t>Summarize your findings from your reports when analyzing the attack logs.</a:t>
            </a:r>
            <a:endParaRPr sz="4400">
              <a:solidFill>
                <a:schemeClr val="dk1"/>
              </a:solidFill>
            </a:endParaRPr>
          </a:p>
          <a:p>
            <a:pPr indent="0" lvl="0" marL="0" rtl="0" algn="l">
              <a:spcBef>
                <a:spcPts val="1200"/>
              </a:spcBef>
              <a:spcAft>
                <a:spcPts val="0"/>
              </a:spcAft>
              <a:buNone/>
            </a:pPr>
            <a:r>
              <a:t/>
            </a:r>
            <a:endParaRPr/>
          </a:p>
        </p:txBody>
      </p:sp>
      <p:sp>
        <p:nvSpPr>
          <p:cNvPr id="1833" name="Google Shape;1833;p134"/>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834" name="Google Shape;1834;p134"/>
          <p:cNvSpPr txBox="1"/>
          <p:nvPr>
            <p:ph idx="2" type="subTitle"/>
          </p:nvPr>
        </p:nvSpPr>
        <p:spPr>
          <a:xfrm>
            <a:off x="-32791" y="13111067"/>
            <a:ext cx="21252900" cy="604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
        <p:nvSpPr>
          <p:cNvPr id="1835" name="Google Shape;1835;p134"/>
          <p:cNvSpPr txBox="1"/>
          <p:nvPr>
            <p:ph idx="3" type="body"/>
          </p:nvPr>
        </p:nvSpPr>
        <p:spPr>
          <a:xfrm>
            <a:off x="467" y="3424667"/>
            <a:ext cx="24377700" cy="9659100"/>
          </a:xfrm>
          <a:prstGeom prst="rect">
            <a:avLst/>
          </a:prstGeom>
        </p:spPr>
        <p:txBody>
          <a:bodyPr anchorCtr="0" anchor="t" bIns="2437975" lIns="1219000" spcFirstLastPara="1" rIns="1219000" wrap="square" tIns="0">
            <a:noAutofit/>
          </a:bodyPr>
          <a:lstStyle/>
          <a:p>
            <a:pPr indent="-514350" lvl="0" marL="457200" rtl="0" algn="l">
              <a:spcBef>
                <a:spcPts val="0"/>
              </a:spcBef>
              <a:spcAft>
                <a:spcPts val="0"/>
              </a:spcAft>
              <a:buSzPts val="4500"/>
              <a:buChar char="-"/>
            </a:pPr>
            <a:r>
              <a:rPr lang="en-US" sz="4500"/>
              <a:t>There was a significant increase in POST and HTTP methods</a:t>
            </a:r>
            <a:endParaRPr sz="4500"/>
          </a:p>
          <a:p>
            <a:pPr indent="-514350" lvl="0" marL="457200" rtl="0" algn="l">
              <a:spcBef>
                <a:spcPts val="0"/>
              </a:spcBef>
              <a:spcAft>
                <a:spcPts val="0"/>
              </a:spcAft>
              <a:buSzPts val="4500"/>
              <a:buChar char="-"/>
            </a:pPr>
            <a:r>
              <a:rPr lang="en-US" sz="4500"/>
              <a:t>HTTP Response Codes report showed that ‘404’ jumped from 2.13% to 15.09%</a:t>
            </a:r>
            <a:endParaRPr sz="4500"/>
          </a:p>
          <a:p>
            <a:pPr indent="-514350" lvl="0" marL="457200" rtl="0" algn="l">
              <a:spcBef>
                <a:spcPts val="0"/>
              </a:spcBef>
              <a:spcAft>
                <a:spcPts val="0"/>
              </a:spcAft>
              <a:buSzPts val="4500"/>
              <a:buChar char="-"/>
            </a:pPr>
            <a:r>
              <a:rPr lang="en-US" sz="4500"/>
              <a:t>We also saw some </a:t>
            </a:r>
            <a:r>
              <a:rPr lang="en-US" sz="4500"/>
              <a:t>changes in the results of the top 10 referrer domains, specifically with the last 5 of the list</a:t>
            </a:r>
            <a:endParaRPr sz="4500"/>
          </a:p>
          <a:p>
            <a:pPr indent="0" lvl="0" marL="914400" rtl="0" algn="l">
              <a:spcBef>
                <a:spcPts val="2100"/>
              </a:spcBef>
              <a:spcAft>
                <a:spcPts val="2100"/>
              </a:spcAft>
              <a:buNone/>
            </a:pPr>
            <a:r>
              <a:t/>
            </a:r>
            <a:endParaRPr sz="4500"/>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0" name="Shape 1840"/>
        <p:cNvGrpSpPr/>
        <p:nvPr/>
      </p:nvGrpSpPr>
      <p:grpSpPr>
        <a:xfrm>
          <a:off x="0" y="0"/>
          <a:ext cx="0" cy="0"/>
          <a:chOff x="0" y="0"/>
          <a:chExt cx="0" cy="0"/>
        </a:xfrm>
      </p:grpSpPr>
      <p:sp>
        <p:nvSpPr>
          <p:cNvPr id="1841" name="Google Shape;1841;p135"/>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HTTP 404 Error Jump</a:t>
            </a:r>
            <a:endParaRPr/>
          </a:p>
        </p:txBody>
      </p:sp>
      <p:sp>
        <p:nvSpPr>
          <p:cNvPr id="1842" name="Google Shape;1842;p135"/>
          <p:cNvSpPr txBox="1"/>
          <p:nvPr>
            <p:ph idx="1" type="subTitle"/>
          </p:nvPr>
        </p:nvSpPr>
        <p:spPr>
          <a:xfrm>
            <a:off x="0" y="1802600"/>
            <a:ext cx="24377700" cy="972900"/>
          </a:xfrm>
          <a:prstGeom prst="rect">
            <a:avLst/>
          </a:prstGeom>
        </p:spPr>
        <p:txBody>
          <a:bodyPr anchorCtr="0" anchor="t" bIns="0" lIns="1219000" spcFirstLastPara="1" rIns="1219000" wrap="square" tIns="243750">
            <a:noAutofit/>
          </a:bodyPr>
          <a:lstStyle/>
          <a:p>
            <a:pPr indent="0" lvl="0" marL="0" rtl="0" algn="l">
              <a:spcBef>
                <a:spcPts val="0"/>
              </a:spcBef>
              <a:spcAft>
                <a:spcPts val="0"/>
              </a:spcAft>
              <a:buNone/>
            </a:pPr>
            <a:r>
              <a:t/>
            </a:r>
            <a:endParaRPr/>
          </a:p>
        </p:txBody>
      </p:sp>
      <p:sp>
        <p:nvSpPr>
          <p:cNvPr id="1843" name="Google Shape;1843;p135"/>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844" name="Google Shape;1844;p135"/>
          <p:cNvSpPr txBox="1"/>
          <p:nvPr>
            <p:ph idx="2" type="subTitle"/>
          </p:nvPr>
        </p:nvSpPr>
        <p:spPr>
          <a:xfrm>
            <a:off x="-32791" y="13111067"/>
            <a:ext cx="21252900" cy="604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rPr lang="en-US" sz="2900"/>
              <a:t>POST response codes saw an increase of 1,185%</a:t>
            </a:r>
            <a:endParaRPr sz="2900"/>
          </a:p>
        </p:txBody>
      </p:sp>
      <p:sp>
        <p:nvSpPr>
          <p:cNvPr id="1845" name="Google Shape;1845;p135"/>
          <p:cNvSpPr txBox="1"/>
          <p:nvPr>
            <p:ph idx="3" type="body"/>
          </p:nvPr>
        </p:nvSpPr>
        <p:spPr>
          <a:xfrm>
            <a:off x="467" y="3424667"/>
            <a:ext cx="24377700" cy="9659100"/>
          </a:xfrm>
          <a:prstGeom prst="rect">
            <a:avLst/>
          </a:prstGeom>
        </p:spPr>
        <p:txBody>
          <a:bodyPr anchorCtr="0" anchor="t" bIns="2437975" lIns="1219000" spcFirstLastPara="1" rIns="1219000" wrap="square" tIns="0">
            <a:noAutofit/>
          </a:bodyPr>
          <a:lstStyle/>
          <a:p>
            <a:pPr indent="0" lvl="0" marL="0" rtl="0" algn="l">
              <a:spcBef>
                <a:spcPts val="0"/>
              </a:spcBef>
              <a:spcAft>
                <a:spcPts val="2100"/>
              </a:spcAft>
              <a:buNone/>
            </a:pPr>
            <a:r>
              <a:t/>
            </a:r>
            <a:endParaRPr/>
          </a:p>
        </p:txBody>
      </p:sp>
      <p:pic>
        <p:nvPicPr>
          <p:cNvPr id="1846" name="Google Shape;1846;p135"/>
          <p:cNvPicPr preferRelativeResize="0"/>
          <p:nvPr/>
        </p:nvPicPr>
        <p:blipFill>
          <a:blip r:embed="rId3">
            <a:alphaModFix/>
          </a:blip>
          <a:stretch>
            <a:fillRect/>
          </a:stretch>
        </p:blipFill>
        <p:spPr>
          <a:xfrm>
            <a:off x="-50" y="3424675"/>
            <a:ext cx="24377700" cy="965910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1" name="Shape 1851"/>
        <p:cNvGrpSpPr/>
        <p:nvPr/>
      </p:nvGrpSpPr>
      <p:grpSpPr>
        <a:xfrm>
          <a:off x="0" y="0"/>
          <a:ext cx="0" cy="0"/>
          <a:chOff x="0" y="0"/>
          <a:chExt cx="0" cy="0"/>
        </a:xfrm>
      </p:grpSpPr>
      <p:sp>
        <p:nvSpPr>
          <p:cNvPr id="1852" name="Google Shape;1852;p136"/>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Attack Summary - Apache</a:t>
            </a:r>
            <a:endParaRPr/>
          </a:p>
        </p:txBody>
      </p:sp>
      <p:sp>
        <p:nvSpPr>
          <p:cNvPr id="1853" name="Google Shape;1853;p136"/>
          <p:cNvSpPr txBox="1"/>
          <p:nvPr>
            <p:ph idx="1" type="subTitle"/>
          </p:nvPr>
        </p:nvSpPr>
        <p:spPr>
          <a:xfrm>
            <a:off x="0" y="1802600"/>
            <a:ext cx="24377700" cy="972900"/>
          </a:xfrm>
          <a:prstGeom prst="rect">
            <a:avLst/>
          </a:prstGeom>
        </p:spPr>
        <p:txBody>
          <a:bodyPr anchorCtr="0" anchor="t" bIns="0" lIns="1219000" spcFirstLastPara="1" rIns="1219000" wrap="square" tIns="243750">
            <a:noAutofit/>
          </a:bodyPr>
          <a:lstStyle/>
          <a:p>
            <a:pPr indent="0" lvl="0" marL="0" rtl="0" algn="l">
              <a:spcBef>
                <a:spcPts val="0"/>
              </a:spcBef>
              <a:spcAft>
                <a:spcPts val="0"/>
              </a:spcAft>
              <a:buClr>
                <a:schemeClr val="dk1"/>
              </a:buClr>
              <a:buSzPts val="1100"/>
              <a:buFont typeface="Arial"/>
              <a:buNone/>
            </a:pPr>
            <a:r>
              <a:rPr lang="en-US" sz="4400">
                <a:solidFill>
                  <a:schemeClr val="dk1"/>
                </a:solidFill>
              </a:rPr>
              <a:t>Summarize your findings from your alerts when analyzing the attack logs. Were the thresholds correct?</a:t>
            </a:r>
            <a:endParaRPr sz="4400">
              <a:solidFill>
                <a:schemeClr val="dk1"/>
              </a:solidFill>
            </a:endParaRPr>
          </a:p>
          <a:p>
            <a:pPr indent="0" lvl="0" marL="0" rtl="0" algn="l">
              <a:spcBef>
                <a:spcPts val="1200"/>
              </a:spcBef>
              <a:spcAft>
                <a:spcPts val="0"/>
              </a:spcAft>
              <a:buNone/>
            </a:pPr>
            <a:r>
              <a:t/>
            </a:r>
            <a:endParaRPr/>
          </a:p>
        </p:txBody>
      </p:sp>
      <p:sp>
        <p:nvSpPr>
          <p:cNvPr id="1854" name="Google Shape;1854;p136"/>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855" name="Google Shape;1855;p136"/>
          <p:cNvSpPr txBox="1"/>
          <p:nvPr>
            <p:ph idx="2" type="subTitle"/>
          </p:nvPr>
        </p:nvSpPr>
        <p:spPr>
          <a:xfrm>
            <a:off x="-32791" y="13111067"/>
            <a:ext cx="21252900" cy="604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
        <p:nvSpPr>
          <p:cNvPr id="1856" name="Google Shape;1856;p136"/>
          <p:cNvSpPr txBox="1"/>
          <p:nvPr>
            <p:ph idx="3" type="body"/>
          </p:nvPr>
        </p:nvSpPr>
        <p:spPr>
          <a:xfrm>
            <a:off x="-108" y="3451967"/>
            <a:ext cx="24377700" cy="9659100"/>
          </a:xfrm>
          <a:prstGeom prst="rect">
            <a:avLst/>
          </a:prstGeom>
        </p:spPr>
        <p:txBody>
          <a:bodyPr anchorCtr="0" anchor="t" bIns="2437975" lIns="1219000" spcFirstLastPara="1" rIns="1219000" wrap="square" tIns="0">
            <a:noAutofit/>
          </a:bodyPr>
          <a:lstStyle/>
          <a:p>
            <a:pPr indent="0" lvl="0" marL="0" rtl="0" algn="l">
              <a:spcBef>
                <a:spcPts val="0"/>
              </a:spcBef>
              <a:spcAft>
                <a:spcPts val="0"/>
              </a:spcAft>
              <a:buNone/>
            </a:pPr>
            <a:r>
              <a:t/>
            </a:r>
            <a:endParaRPr/>
          </a:p>
          <a:p>
            <a:pPr indent="-463550" lvl="0" marL="457200" rtl="0" algn="l">
              <a:spcBef>
                <a:spcPts val="2100"/>
              </a:spcBef>
              <a:spcAft>
                <a:spcPts val="0"/>
              </a:spcAft>
              <a:buSzPts val="3700"/>
              <a:buChar char="●"/>
            </a:pPr>
            <a:r>
              <a:rPr lang="en-US"/>
              <a:t>Our alert detected a large spike in international activity on March 20, 2020 </a:t>
            </a:r>
            <a:endParaRPr/>
          </a:p>
          <a:p>
            <a:pPr indent="-463550" lvl="1" marL="914400" rtl="0" algn="l">
              <a:spcBef>
                <a:spcPts val="0"/>
              </a:spcBef>
              <a:spcAft>
                <a:spcPts val="0"/>
              </a:spcAft>
              <a:buSzPts val="3700"/>
              <a:buChar char="○"/>
            </a:pPr>
            <a:r>
              <a:rPr lang="en-US"/>
              <a:t>At around 12 am there were 937</a:t>
            </a:r>
            <a:endParaRPr/>
          </a:p>
          <a:p>
            <a:pPr indent="0" lvl="0" marL="0" rtl="0" algn="l">
              <a:spcBef>
                <a:spcPts val="2100"/>
              </a:spcBef>
              <a:spcAft>
                <a:spcPts val="0"/>
              </a:spcAft>
              <a:buNone/>
            </a:pPr>
            <a:r>
              <a:t/>
            </a:r>
            <a:endParaRPr/>
          </a:p>
          <a:p>
            <a:pPr indent="-463550" lvl="0" marL="457200" rtl="0" algn="l">
              <a:spcBef>
                <a:spcPts val="2100"/>
              </a:spcBef>
              <a:spcAft>
                <a:spcPts val="0"/>
              </a:spcAft>
              <a:buSzPts val="3700"/>
              <a:buChar char="●"/>
            </a:pPr>
            <a:r>
              <a:rPr lang="en-US"/>
              <a:t>The threshold for international </a:t>
            </a:r>
            <a:r>
              <a:rPr lang="en-US"/>
              <a:t>activity</a:t>
            </a:r>
            <a:r>
              <a:rPr lang="en-US"/>
              <a:t> will remain (150/hr) the same, however, it </a:t>
            </a:r>
            <a:r>
              <a:rPr lang="en-US"/>
              <a:t>should</a:t>
            </a:r>
            <a:r>
              <a:rPr lang="en-US"/>
              <a:t> be monitored more frequently</a:t>
            </a:r>
            <a:endParaRPr/>
          </a:p>
          <a:p>
            <a:pPr indent="0" lvl="0" marL="0" rtl="0" algn="l">
              <a:spcBef>
                <a:spcPts val="2100"/>
              </a:spcBef>
              <a:spcAft>
                <a:spcPts val="0"/>
              </a:spcAft>
              <a:buNone/>
            </a:pPr>
            <a:r>
              <a:t/>
            </a:r>
            <a:endParaRPr/>
          </a:p>
          <a:p>
            <a:pPr indent="-463550" lvl="0" marL="457200" rtl="0" algn="l">
              <a:spcBef>
                <a:spcPts val="2100"/>
              </a:spcBef>
              <a:spcAft>
                <a:spcPts val="0"/>
              </a:spcAft>
              <a:buSzPts val="3700"/>
              <a:buChar char="●"/>
            </a:pPr>
            <a:r>
              <a:rPr lang="en-US"/>
              <a:t>Our second alert checking for HTTP POST activity detected a suspicious </a:t>
            </a:r>
            <a:r>
              <a:rPr lang="en-US"/>
              <a:t>volume of activity at around 8:00pm on March 25, 2020, racking up a total count to 1296.</a:t>
            </a:r>
            <a:endParaRPr/>
          </a:p>
          <a:p>
            <a:pPr indent="-463550" lvl="1" marL="914400" rtl="0" algn="l">
              <a:spcBef>
                <a:spcPts val="0"/>
              </a:spcBef>
              <a:spcAft>
                <a:spcPts val="0"/>
              </a:spcAft>
              <a:buSzPts val="3700"/>
              <a:buChar char="○"/>
            </a:pPr>
            <a:r>
              <a:rPr lang="en-US"/>
              <a:t>The threshold previously selected was every 15 minutes, but after reviewing the data, reducing that time down to every 10 minutes would be beneficial for catching suspicious activity much quicker. </a:t>
            </a:r>
            <a:br>
              <a:rPr lang="en-US"/>
            </a:b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1" name="Shape 1861"/>
        <p:cNvGrpSpPr/>
        <p:nvPr/>
      </p:nvGrpSpPr>
      <p:grpSpPr>
        <a:xfrm>
          <a:off x="0" y="0"/>
          <a:ext cx="0" cy="0"/>
          <a:chOff x="0" y="0"/>
          <a:chExt cx="0" cy="0"/>
        </a:xfrm>
      </p:grpSpPr>
      <p:sp>
        <p:nvSpPr>
          <p:cNvPr id="1862" name="Google Shape;1862;p137"/>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Attack Summary - Apache</a:t>
            </a:r>
            <a:endParaRPr/>
          </a:p>
        </p:txBody>
      </p:sp>
      <p:sp>
        <p:nvSpPr>
          <p:cNvPr id="1863" name="Google Shape;1863;p137"/>
          <p:cNvSpPr txBox="1"/>
          <p:nvPr>
            <p:ph idx="1" type="subTitle"/>
          </p:nvPr>
        </p:nvSpPr>
        <p:spPr>
          <a:xfrm>
            <a:off x="0" y="1802600"/>
            <a:ext cx="24377700" cy="972900"/>
          </a:xfrm>
          <a:prstGeom prst="rect">
            <a:avLst/>
          </a:prstGeom>
        </p:spPr>
        <p:txBody>
          <a:bodyPr anchorCtr="0" anchor="t" bIns="0" lIns="1219000" spcFirstLastPara="1" rIns="1219000" wrap="square" tIns="243750">
            <a:noAutofit/>
          </a:bodyPr>
          <a:lstStyle/>
          <a:p>
            <a:pPr indent="0" lvl="0" marL="0" rtl="0" algn="l">
              <a:spcBef>
                <a:spcPts val="0"/>
              </a:spcBef>
              <a:spcAft>
                <a:spcPts val="0"/>
              </a:spcAft>
              <a:buNone/>
            </a:pPr>
            <a:r>
              <a:rPr lang="en-US" sz="4400">
                <a:solidFill>
                  <a:schemeClr val="dk1"/>
                </a:solidFill>
              </a:rPr>
              <a:t>Summarize your findings from your dashboards when analyzing the attack logs.</a:t>
            </a:r>
            <a:endParaRPr sz="4400">
              <a:solidFill>
                <a:schemeClr val="dk1"/>
              </a:solidFill>
            </a:endParaRPr>
          </a:p>
          <a:p>
            <a:pPr indent="0" lvl="0" marL="0" rtl="0" algn="l">
              <a:spcBef>
                <a:spcPts val="1200"/>
              </a:spcBef>
              <a:spcAft>
                <a:spcPts val="1200"/>
              </a:spcAft>
              <a:buClr>
                <a:schemeClr val="dk1"/>
              </a:buClr>
              <a:buSzPts val="1100"/>
              <a:buFont typeface="Arial"/>
              <a:buNone/>
            </a:pPr>
            <a:r>
              <a:t/>
            </a:r>
            <a:endParaRPr sz="4400">
              <a:solidFill>
                <a:schemeClr val="dk1"/>
              </a:solidFill>
            </a:endParaRPr>
          </a:p>
        </p:txBody>
      </p:sp>
      <p:sp>
        <p:nvSpPr>
          <p:cNvPr id="1864" name="Google Shape;1864;p137"/>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865" name="Google Shape;1865;p137"/>
          <p:cNvSpPr txBox="1"/>
          <p:nvPr>
            <p:ph idx="2" type="subTitle"/>
          </p:nvPr>
        </p:nvSpPr>
        <p:spPr>
          <a:xfrm>
            <a:off x="-32791" y="13111067"/>
            <a:ext cx="21252900" cy="604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
        <p:nvSpPr>
          <p:cNvPr id="1866" name="Google Shape;1866;p137"/>
          <p:cNvSpPr txBox="1"/>
          <p:nvPr>
            <p:ph idx="3" type="body"/>
          </p:nvPr>
        </p:nvSpPr>
        <p:spPr>
          <a:xfrm>
            <a:off x="467" y="3424667"/>
            <a:ext cx="24377700" cy="9659100"/>
          </a:xfrm>
          <a:prstGeom prst="rect">
            <a:avLst/>
          </a:prstGeom>
        </p:spPr>
        <p:txBody>
          <a:bodyPr anchorCtr="0" anchor="t" bIns="2437975" lIns="1219000" spcFirstLastPara="1" rIns="1219000" wrap="square" tIns="0">
            <a:noAutofit/>
          </a:bodyPr>
          <a:lstStyle/>
          <a:p>
            <a:pPr indent="0" lvl="0" marL="457200" rtl="0" algn="l">
              <a:spcBef>
                <a:spcPts val="0"/>
              </a:spcBef>
              <a:spcAft>
                <a:spcPts val="0"/>
              </a:spcAft>
              <a:buNone/>
            </a:pPr>
            <a:r>
              <a:rPr lang="en-US" sz="4000">
                <a:solidFill>
                  <a:schemeClr val="dk1"/>
                </a:solidFill>
              </a:rPr>
              <a:t>Our dashboard analysis revealed 3 key components to identifying malicious activity. </a:t>
            </a:r>
            <a:endParaRPr sz="4000">
              <a:solidFill>
                <a:schemeClr val="dk1"/>
              </a:solidFill>
            </a:endParaRPr>
          </a:p>
          <a:p>
            <a:pPr indent="-482600" lvl="0" marL="457200" rtl="0" algn="l">
              <a:spcBef>
                <a:spcPts val="2100"/>
              </a:spcBef>
              <a:spcAft>
                <a:spcPts val="0"/>
              </a:spcAft>
              <a:buSzPts val="4000"/>
              <a:buAutoNum type="arabicPeriod"/>
            </a:pPr>
            <a:r>
              <a:rPr lang="en-US" sz="4000">
                <a:solidFill>
                  <a:schemeClr val="dk1"/>
                </a:solidFill>
              </a:rPr>
              <a:t>First being a significant spike in the POST and GET methods. Comparing the normal logs to the attack logs, we can see the largest increase in the POST method racking up 1,296 requests between the hours of 7:00pm to 9:00pm</a:t>
            </a:r>
            <a:endParaRPr sz="4000"/>
          </a:p>
          <a:p>
            <a:pPr indent="-482600" lvl="0" marL="457200" rtl="0" algn="l">
              <a:spcBef>
                <a:spcPts val="0"/>
              </a:spcBef>
              <a:spcAft>
                <a:spcPts val="0"/>
              </a:spcAft>
              <a:buSzPts val="4000"/>
              <a:buAutoNum type="arabicPeriod"/>
            </a:pPr>
            <a:r>
              <a:rPr lang="en-US" sz="4000"/>
              <a:t>Next, w</a:t>
            </a:r>
            <a:r>
              <a:rPr lang="en-US" sz="4000"/>
              <a:t>hen analyzing the Cluster Map Dashboard and searching for any activity outside of the USA, we saw a major increase in the cities of Karkhev and Kiev, bringing up their activity totals to 440 and 432 </a:t>
            </a:r>
            <a:r>
              <a:rPr lang="en-US" sz="4000"/>
              <a:t>respectively. This highlights to us where the attacks likely took place, allowing us to further secure against these locations. </a:t>
            </a:r>
            <a:endParaRPr sz="4000"/>
          </a:p>
          <a:p>
            <a:pPr indent="-482600" lvl="0" marL="457200" rtl="0" algn="l">
              <a:spcBef>
                <a:spcPts val="0"/>
              </a:spcBef>
              <a:spcAft>
                <a:spcPts val="0"/>
              </a:spcAft>
              <a:buSzPts val="4000"/>
              <a:buAutoNum type="arabicPeriod"/>
            </a:pPr>
            <a:r>
              <a:rPr lang="en-US" sz="4000"/>
              <a:t>Lastly, when searching the top URIs, we can see a major increase in the ‘VSI_Account_logon.php’ URI, indicating that the attacker could be trying a brute force attack or SQL Injection. Factoring in the large amounts of 404 errors would help better narrow it down to an attacker using brute force rather than SQL injection.</a:t>
            </a:r>
            <a:endParaRPr sz="4000"/>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0" name="Shape 1870"/>
        <p:cNvGrpSpPr/>
        <p:nvPr/>
      </p:nvGrpSpPr>
      <p:grpSpPr>
        <a:xfrm>
          <a:off x="0" y="0"/>
          <a:ext cx="0" cy="0"/>
          <a:chOff x="0" y="0"/>
          <a:chExt cx="0" cy="0"/>
        </a:xfrm>
      </p:grpSpPr>
      <p:pic>
        <p:nvPicPr>
          <p:cNvPr id="1871" name="Google Shape;1871;p138"/>
          <p:cNvPicPr preferRelativeResize="0"/>
          <p:nvPr/>
        </p:nvPicPr>
        <p:blipFill>
          <a:blip r:embed="rId3">
            <a:alphaModFix/>
          </a:blip>
          <a:stretch>
            <a:fillRect/>
          </a:stretch>
        </p:blipFill>
        <p:spPr>
          <a:xfrm>
            <a:off x="731334" y="773067"/>
            <a:ext cx="22914823" cy="12246448"/>
          </a:xfrm>
          <a:prstGeom prst="rect">
            <a:avLst/>
          </a:prstGeom>
          <a:noFill/>
          <a:ln>
            <a:noFill/>
          </a:ln>
        </p:spPr>
      </p:pic>
      <p:sp>
        <p:nvSpPr>
          <p:cNvPr id="1872" name="Google Shape;1872;p138"/>
          <p:cNvSpPr txBox="1"/>
          <p:nvPr/>
        </p:nvSpPr>
        <p:spPr>
          <a:xfrm>
            <a:off x="22948089" y="13219200"/>
            <a:ext cx="698100" cy="281700"/>
          </a:xfrm>
          <a:prstGeom prst="rect">
            <a:avLst/>
          </a:prstGeom>
          <a:noFill/>
          <a:ln>
            <a:noFill/>
          </a:ln>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sz="1600"/>
              <a:t>‹#›</a:t>
            </a:fld>
            <a:endParaRPr sz="1600"/>
          </a:p>
        </p:txBody>
      </p:sp>
      <p:sp>
        <p:nvSpPr>
          <p:cNvPr id="1873" name="Google Shape;1873;p138"/>
          <p:cNvSpPr txBox="1"/>
          <p:nvPr>
            <p:ph type="title"/>
          </p:nvPr>
        </p:nvSpPr>
        <p:spPr>
          <a:xfrm>
            <a:off x="731343" y="4936267"/>
            <a:ext cx="22914900" cy="2745600"/>
          </a:xfrm>
          <a:prstGeom prst="rect">
            <a:avLst/>
          </a:prstGeom>
          <a:effectLst>
            <a:outerShdw blurRad="57150" rotWithShape="0" algn="bl" dir="5400000" dist="19050">
              <a:srgbClr val="000000">
                <a:alpha val="50000"/>
              </a:srgbClr>
            </a:outerShdw>
          </a:effectLst>
        </p:spPr>
        <p:txBody>
          <a:bodyPr anchorCtr="0" anchor="t" bIns="243750" lIns="243750" spcFirstLastPara="1" rIns="243750" wrap="square" tIns="243750">
            <a:noAutofit/>
          </a:bodyPr>
          <a:lstStyle/>
          <a:p>
            <a:pPr indent="0" lvl="0" marL="0" rtl="0" algn="ctr">
              <a:spcBef>
                <a:spcPts val="0"/>
              </a:spcBef>
              <a:spcAft>
                <a:spcPts val="0"/>
              </a:spcAft>
              <a:buClr>
                <a:schemeClr val="dk1"/>
              </a:buClr>
              <a:buSzPts val="1100"/>
              <a:buFont typeface="Arial"/>
              <a:buNone/>
            </a:pPr>
            <a:r>
              <a:rPr b="1" lang="en-US">
                <a:solidFill>
                  <a:schemeClr val="lt1"/>
                </a:solidFill>
                <a:latin typeface="Share Tech Mono"/>
                <a:ea typeface="Share Tech Mono"/>
                <a:cs typeface="Share Tech Mono"/>
                <a:sym typeface="Share Tech Mono"/>
              </a:rPr>
              <a:t>Summary and Future Mitigations</a:t>
            </a:r>
            <a:endParaRPr b="1">
              <a:latin typeface="Share Tech Mono"/>
              <a:ea typeface="Share Tech Mono"/>
              <a:cs typeface="Share Tech Mono"/>
              <a:sym typeface="Share Tech Mono"/>
            </a:endParaRPr>
          </a:p>
          <a:p>
            <a:pPr indent="0" lvl="0" marL="0" rtl="0" algn="ctr">
              <a:spcBef>
                <a:spcPts val="0"/>
              </a:spcBef>
              <a:spcAft>
                <a:spcPts val="0"/>
              </a:spcAft>
              <a:buNone/>
            </a:pPr>
            <a:r>
              <a:t/>
            </a:r>
            <a:endParaRPr>
              <a:latin typeface="Roboto Light"/>
              <a:ea typeface="Roboto Light"/>
              <a:cs typeface="Roboto Light"/>
              <a:sym typeface="Roboto Light"/>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7" name="Shape 1877"/>
        <p:cNvGrpSpPr/>
        <p:nvPr/>
      </p:nvGrpSpPr>
      <p:grpSpPr>
        <a:xfrm>
          <a:off x="0" y="0"/>
          <a:ext cx="0" cy="0"/>
          <a:chOff x="0" y="0"/>
          <a:chExt cx="0" cy="0"/>
        </a:xfrm>
      </p:grpSpPr>
      <p:sp>
        <p:nvSpPr>
          <p:cNvPr id="1878" name="Google Shape;1878;p139"/>
          <p:cNvSpPr txBox="1"/>
          <p:nvPr>
            <p:ph type="title"/>
          </p:nvPr>
        </p:nvSpPr>
        <p:spPr>
          <a:xfrm>
            <a:off x="-32791" y="0"/>
            <a:ext cx="24443100" cy="1423200"/>
          </a:xfrm>
          <a:prstGeom prst="rect">
            <a:avLst/>
          </a:prstGeom>
          <a:effectLst>
            <a:outerShdw blurRad="57150" rotWithShape="0" algn="bl" dir="5400000" dist="19050">
              <a:srgbClr val="000000">
                <a:alpha val="50000"/>
              </a:srgbClr>
            </a:outerShdw>
          </a:effectLst>
        </p:spPr>
        <p:txBody>
          <a:bodyPr anchorCtr="0" anchor="t" bIns="243750" lIns="1219000" spcFirstLastPara="1" rIns="731350" wrap="square" tIns="487575">
            <a:noAutofit/>
          </a:bodyPr>
          <a:lstStyle/>
          <a:p>
            <a:pPr indent="0" lvl="0" marL="0" rtl="0" algn="l">
              <a:spcBef>
                <a:spcPts val="0"/>
              </a:spcBef>
              <a:spcAft>
                <a:spcPts val="0"/>
              </a:spcAft>
              <a:buNone/>
            </a:pPr>
            <a:r>
              <a:rPr lang="en-US"/>
              <a:t>Project 3 Summary</a:t>
            </a:r>
            <a:endParaRPr/>
          </a:p>
        </p:txBody>
      </p:sp>
      <p:sp>
        <p:nvSpPr>
          <p:cNvPr id="1879" name="Google Shape;1879;p139"/>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880" name="Google Shape;1880;p139"/>
          <p:cNvSpPr txBox="1"/>
          <p:nvPr>
            <p:ph idx="3" type="body"/>
          </p:nvPr>
        </p:nvSpPr>
        <p:spPr>
          <a:xfrm>
            <a:off x="703375" y="2295400"/>
            <a:ext cx="22942800" cy="10658700"/>
          </a:xfrm>
          <a:prstGeom prst="rect">
            <a:avLst/>
          </a:prstGeom>
          <a:effectLst>
            <a:outerShdw blurRad="57150" rotWithShape="0" algn="bl" dir="5400000" dist="19050">
              <a:srgbClr val="000000">
                <a:alpha val="50000"/>
              </a:srgbClr>
            </a:outerShdw>
          </a:effectLst>
        </p:spPr>
        <p:txBody>
          <a:bodyPr anchorCtr="0" anchor="t" bIns="2437975" lIns="1219000" spcFirstLastPara="1" rIns="1219000" wrap="square" tIns="0">
            <a:noAutofit/>
          </a:bodyPr>
          <a:lstStyle/>
          <a:p>
            <a:pPr indent="0" lvl="0" marL="0" rtl="0" algn="l">
              <a:lnSpc>
                <a:spcPct val="115000"/>
              </a:lnSpc>
              <a:spcBef>
                <a:spcPts val="0"/>
              </a:spcBef>
              <a:spcAft>
                <a:spcPts val="0"/>
              </a:spcAft>
              <a:buNone/>
            </a:pPr>
            <a:r>
              <a:t/>
            </a:r>
            <a:endParaRPr sz="3500">
              <a:solidFill>
                <a:schemeClr val="dk1"/>
              </a:solidFill>
            </a:endParaRPr>
          </a:p>
          <a:p>
            <a:pPr indent="0" lvl="0" marL="0" rtl="0" algn="l">
              <a:lnSpc>
                <a:spcPct val="115000"/>
              </a:lnSpc>
              <a:spcBef>
                <a:spcPts val="1000"/>
              </a:spcBef>
              <a:spcAft>
                <a:spcPts val="0"/>
              </a:spcAft>
              <a:buNone/>
            </a:pPr>
            <a:r>
              <a:rPr b="1" lang="en-US" sz="3500">
                <a:solidFill>
                  <a:schemeClr val="dk1"/>
                </a:solidFill>
              </a:rPr>
              <a:t>The attack revealed significant vulnerabilities, including increased high-severity events, suspicious user activities, and abnormal HTTP method usage, indicating potential brute force and reconnaissance attempts. Malicious activity was also linked to international traffic and targeted URIs, highlighting gaps in access controls and traffic monitoring.</a:t>
            </a:r>
            <a:endParaRPr b="1" sz="3500">
              <a:solidFill>
                <a:schemeClr val="dk1"/>
              </a:solidFill>
            </a:endParaRPr>
          </a:p>
          <a:p>
            <a:pPr indent="0" lvl="0" marL="0" rtl="0" algn="l">
              <a:lnSpc>
                <a:spcPct val="115000"/>
              </a:lnSpc>
              <a:spcBef>
                <a:spcPts val="1000"/>
              </a:spcBef>
              <a:spcAft>
                <a:spcPts val="0"/>
              </a:spcAft>
              <a:buNone/>
            </a:pPr>
            <a:r>
              <a:t/>
            </a:r>
            <a:endParaRPr sz="3500">
              <a:solidFill>
                <a:schemeClr val="dk1"/>
              </a:solidFill>
            </a:endParaRPr>
          </a:p>
          <a:p>
            <a:pPr indent="0" lvl="0" marL="0" rtl="0" algn="l">
              <a:lnSpc>
                <a:spcPct val="115000"/>
              </a:lnSpc>
              <a:spcBef>
                <a:spcPts val="1000"/>
              </a:spcBef>
              <a:spcAft>
                <a:spcPts val="0"/>
              </a:spcAft>
              <a:buNone/>
            </a:pPr>
            <a:r>
              <a:rPr lang="en-US" sz="3500">
                <a:solidFill>
                  <a:schemeClr val="dk1"/>
                </a:solidFill>
              </a:rPr>
              <a:t>To mitigate:</a:t>
            </a:r>
            <a:endParaRPr sz="3500">
              <a:solidFill>
                <a:schemeClr val="dk1"/>
              </a:solidFill>
            </a:endParaRPr>
          </a:p>
          <a:p>
            <a:pPr indent="-450850" lvl="0" marL="457200" rtl="0" algn="l">
              <a:lnSpc>
                <a:spcPct val="115000"/>
              </a:lnSpc>
              <a:spcBef>
                <a:spcPts val="1000"/>
              </a:spcBef>
              <a:spcAft>
                <a:spcPts val="0"/>
              </a:spcAft>
              <a:buClr>
                <a:schemeClr val="dk1"/>
              </a:buClr>
              <a:buSzPts val="3500"/>
              <a:buAutoNum type="arabicParenR"/>
            </a:pPr>
            <a:r>
              <a:rPr b="1" lang="en-US" sz="3500">
                <a:solidFill>
                  <a:schemeClr val="dk1"/>
                </a:solidFill>
              </a:rPr>
              <a:t>Strengthen Access Controls</a:t>
            </a:r>
            <a:endParaRPr b="1" sz="3500">
              <a:solidFill>
                <a:schemeClr val="dk1"/>
              </a:solidFill>
            </a:endParaRPr>
          </a:p>
          <a:p>
            <a:pPr indent="-450850" lvl="1" marL="914400" rtl="0" algn="l">
              <a:lnSpc>
                <a:spcPct val="115000"/>
              </a:lnSpc>
              <a:spcBef>
                <a:spcPts val="0"/>
              </a:spcBef>
              <a:spcAft>
                <a:spcPts val="0"/>
              </a:spcAft>
              <a:buClr>
                <a:schemeClr val="dk1"/>
              </a:buClr>
              <a:buSzPts val="3500"/>
              <a:buAutoNum type="alphaLcParenR"/>
            </a:pPr>
            <a:r>
              <a:rPr lang="en-US" sz="3500">
                <a:solidFill>
                  <a:schemeClr val="dk1"/>
                </a:solidFill>
              </a:rPr>
              <a:t>MFA</a:t>
            </a:r>
            <a:endParaRPr sz="3500">
              <a:solidFill>
                <a:schemeClr val="dk1"/>
              </a:solidFill>
            </a:endParaRPr>
          </a:p>
          <a:p>
            <a:pPr indent="-450850" lvl="1" marL="914400" rtl="0" algn="l">
              <a:lnSpc>
                <a:spcPct val="115000"/>
              </a:lnSpc>
              <a:spcBef>
                <a:spcPts val="0"/>
              </a:spcBef>
              <a:spcAft>
                <a:spcPts val="0"/>
              </a:spcAft>
              <a:buClr>
                <a:schemeClr val="dk1"/>
              </a:buClr>
              <a:buSzPts val="3500"/>
              <a:buAutoNum type="alphaLcParenR"/>
            </a:pPr>
            <a:r>
              <a:rPr lang="en-US" sz="3500">
                <a:solidFill>
                  <a:schemeClr val="dk1"/>
                </a:solidFill>
              </a:rPr>
              <a:t>Account Lockouts</a:t>
            </a:r>
            <a:endParaRPr sz="3500">
              <a:solidFill>
                <a:schemeClr val="dk1"/>
              </a:solidFill>
            </a:endParaRPr>
          </a:p>
          <a:p>
            <a:pPr indent="-450850" lvl="0" marL="457200" rtl="0" algn="l">
              <a:lnSpc>
                <a:spcPct val="115000"/>
              </a:lnSpc>
              <a:spcBef>
                <a:spcPts val="0"/>
              </a:spcBef>
              <a:spcAft>
                <a:spcPts val="0"/>
              </a:spcAft>
              <a:buClr>
                <a:schemeClr val="dk1"/>
              </a:buClr>
              <a:buSzPts val="3500"/>
              <a:buAutoNum type="arabicParenR"/>
            </a:pPr>
            <a:r>
              <a:rPr b="1" lang="en-US" sz="3500">
                <a:solidFill>
                  <a:schemeClr val="dk1"/>
                </a:solidFill>
              </a:rPr>
              <a:t>Enhance Traffic Monitoring </a:t>
            </a:r>
            <a:r>
              <a:rPr b="1" lang="en-US" sz="3500">
                <a:solidFill>
                  <a:schemeClr val="dk1"/>
                </a:solidFill>
              </a:rPr>
              <a:t>and</a:t>
            </a:r>
            <a:r>
              <a:rPr b="1" lang="en-US" sz="3500">
                <a:solidFill>
                  <a:schemeClr val="dk1"/>
                </a:solidFill>
              </a:rPr>
              <a:t> Filtering</a:t>
            </a:r>
            <a:endParaRPr b="1" sz="3500">
              <a:solidFill>
                <a:schemeClr val="dk1"/>
              </a:solidFill>
            </a:endParaRPr>
          </a:p>
          <a:p>
            <a:pPr indent="-450850" lvl="1" marL="914400" rtl="0" algn="l">
              <a:lnSpc>
                <a:spcPct val="115000"/>
              </a:lnSpc>
              <a:spcBef>
                <a:spcPts val="0"/>
              </a:spcBef>
              <a:spcAft>
                <a:spcPts val="0"/>
              </a:spcAft>
              <a:buClr>
                <a:schemeClr val="dk1"/>
              </a:buClr>
              <a:buSzPts val="3500"/>
              <a:buAutoNum type="alphaLcParenR"/>
            </a:pPr>
            <a:r>
              <a:rPr lang="en-US" sz="3500">
                <a:solidFill>
                  <a:schemeClr val="dk1"/>
                </a:solidFill>
              </a:rPr>
              <a:t>Web Application Firewall </a:t>
            </a:r>
            <a:endParaRPr sz="3500">
              <a:solidFill>
                <a:schemeClr val="dk1"/>
              </a:solidFill>
            </a:endParaRPr>
          </a:p>
          <a:p>
            <a:pPr indent="-450850" lvl="1" marL="914400" rtl="0" algn="l">
              <a:lnSpc>
                <a:spcPct val="115000"/>
              </a:lnSpc>
              <a:spcBef>
                <a:spcPts val="0"/>
              </a:spcBef>
              <a:spcAft>
                <a:spcPts val="0"/>
              </a:spcAft>
              <a:buClr>
                <a:schemeClr val="dk1"/>
              </a:buClr>
              <a:buSzPts val="3500"/>
              <a:buAutoNum type="alphaLcParenR"/>
            </a:pPr>
            <a:r>
              <a:rPr lang="en-US" sz="3500">
                <a:solidFill>
                  <a:schemeClr val="dk1"/>
                </a:solidFill>
              </a:rPr>
              <a:t>Geofencing and Rate </a:t>
            </a:r>
            <a:r>
              <a:rPr lang="en-US" sz="3500">
                <a:solidFill>
                  <a:schemeClr val="dk1"/>
                </a:solidFill>
              </a:rPr>
              <a:t>limiting</a:t>
            </a:r>
            <a:r>
              <a:rPr lang="en-US" sz="3500">
                <a:solidFill>
                  <a:schemeClr val="dk1"/>
                </a:solidFill>
              </a:rPr>
              <a:t> devices</a:t>
            </a:r>
            <a:endParaRPr sz="3500">
              <a:solidFill>
                <a:schemeClr val="dk1"/>
              </a:solidFill>
            </a:endParaRPr>
          </a:p>
          <a:p>
            <a:pPr indent="-450850" lvl="0" marL="457200" rtl="0" algn="l">
              <a:lnSpc>
                <a:spcPct val="115000"/>
              </a:lnSpc>
              <a:spcBef>
                <a:spcPts val="0"/>
              </a:spcBef>
              <a:spcAft>
                <a:spcPts val="0"/>
              </a:spcAft>
              <a:buClr>
                <a:schemeClr val="dk1"/>
              </a:buClr>
              <a:buSzPts val="3500"/>
              <a:buAutoNum type="arabicParenR"/>
            </a:pPr>
            <a:r>
              <a:rPr b="1" lang="en-US" sz="3500">
                <a:solidFill>
                  <a:schemeClr val="dk1"/>
                </a:solidFill>
              </a:rPr>
              <a:t>Patch Management</a:t>
            </a:r>
            <a:endParaRPr b="1" sz="3500">
              <a:solidFill>
                <a:schemeClr val="dk1"/>
              </a:solidFill>
            </a:endParaRPr>
          </a:p>
          <a:p>
            <a:pPr indent="-450850" lvl="1" marL="914400" rtl="0" algn="l">
              <a:lnSpc>
                <a:spcPct val="115000"/>
              </a:lnSpc>
              <a:spcBef>
                <a:spcPts val="1000"/>
              </a:spcBef>
              <a:spcAft>
                <a:spcPts val="0"/>
              </a:spcAft>
              <a:buClr>
                <a:schemeClr val="dk1"/>
              </a:buClr>
              <a:buSzPts val="3500"/>
              <a:buAutoNum type="alphaLcParenR"/>
            </a:pPr>
            <a:r>
              <a:rPr lang="en-US" sz="3500">
                <a:solidFill>
                  <a:schemeClr val="dk1"/>
                </a:solidFill>
              </a:rPr>
              <a:t>regular updates</a:t>
            </a:r>
            <a:endParaRPr sz="3500">
              <a:solidFill>
                <a:schemeClr val="dk1"/>
              </a:solidFill>
            </a:endParaRPr>
          </a:p>
          <a:p>
            <a:pPr indent="0" lvl="0" marL="914400" rtl="0" algn="l">
              <a:lnSpc>
                <a:spcPct val="115000"/>
              </a:lnSpc>
              <a:spcBef>
                <a:spcPts val="1000"/>
              </a:spcBef>
              <a:spcAft>
                <a:spcPts val="0"/>
              </a:spcAft>
              <a:buNone/>
            </a:pPr>
            <a:r>
              <a:t/>
            </a:r>
            <a:endParaRPr sz="3500">
              <a:solidFill>
                <a:schemeClr val="dk1"/>
              </a:solidFill>
            </a:endParaRPr>
          </a:p>
          <a:p>
            <a:pPr indent="0" lvl="0" marL="914400" rtl="0" algn="l">
              <a:lnSpc>
                <a:spcPct val="115000"/>
              </a:lnSpc>
              <a:spcBef>
                <a:spcPts val="1000"/>
              </a:spcBef>
              <a:spcAft>
                <a:spcPts val="1000"/>
              </a:spcAft>
              <a:buNone/>
            </a:pPr>
            <a:r>
              <a:t/>
            </a:r>
            <a:endParaRPr b="1" sz="3500">
              <a:solidFill>
                <a:schemeClr val="dk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5" name="Shape 1355"/>
        <p:cNvGrpSpPr/>
        <p:nvPr/>
      </p:nvGrpSpPr>
      <p:grpSpPr>
        <a:xfrm>
          <a:off x="0" y="0"/>
          <a:ext cx="0" cy="0"/>
          <a:chOff x="0" y="0"/>
          <a:chExt cx="0" cy="0"/>
        </a:xfrm>
      </p:grpSpPr>
      <p:sp>
        <p:nvSpPr>
          <p:cNvPr id="1356" name="Google Shape;1356;p88"/>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Clr>
                <a:schemeClr val="dk1"/>
              </a:buClr>
              <a:buSzPts val="1100"/>
              <a:buFont typeface="Arial"/>
              <a:buNone/>
            </a:pPr>
            <a:r>
              <a:rPr lang="en-US">
                <a:solidFill>
                  <a:schemeClr val="dk1"/>
                </a:solidFill>
              </a:rPr>
              <a:t> Website Monitoring App</a:t>
            </a:r>
            <a:endParaRPr/>
          </a:p>
        </p:txBody>
      </p:sp>
      <p:sp>
        <p:nvSpPr>
          <p:cNvPr id="1357" name="Google Shape;1357;p88"/>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358" name="Google Shape;1358;p88"/>
          <p:cNvSpPr txBox="1"/>
          <p:nvPr/>
        </p:nvSpPr>
        <p:spPr>
          <a:xfrm>
            <a:off x="1573950" y="1423200"/>
            <a:ext cx="17634900" cy="4525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4700"/>
              <a:t>Summary</a:t>
            </a:r>
            <a:endParaRPr b="1" sz="4700"/>
          </a:p>
          <a:p>
            <a:pPr indent="0" lvl="0" marL="0" rtl="0" algn="l">
              <a:spcBef>
                <a:spcPts val="0"/>
              </a:spcBef>
              <a:spcAft>
                <a:spcPts val="0"/>
              </a:spcAft>
              <a:buNone/>
            </a:pPr>
            <a:r>
              <a:t/>
            </a:r>
            <a:endParaRPr sz="4700"/>
          </a:p>
          <a:p>
            <a:pPr indent="0" lvl="0" marL="0" rtl="0" algn="l">
              <a:spcBef>
                <a:spcPts val="0"/>
              </a:spcBef>
              <a:spcAft>
                <a:spcPts val="0"/>
              </a:spcAft>
              <a:buNone/>
            </a:pPr>
            <a:r>
              <a:t/>
            </a:r>
            <a:endParaRPr sz="4700"/>
          </a:p>
          <a:p>
            <a:pPr indent="0" lvl="0" marL="0" rtl="0" algn="l">
              <a:spcBef>
                <a:spcPts val="0"/>
              </a:spcBef>
              <a:spcAft>
                <a:spcPts val="0"/>
              </a:spcAft>
              <a:buNone/>
            </a:pPr>
            <a:r>
              <a:t/>
            </a:r>
            <a:endParaRPr sz="4700"/>
          </a:p>
          <a:p>
            <a:pPr indent="0" lvl="0" marL="0" rtl="0" algn="l">
              <a:spcBef>
                <a:spcPts val="0"/>
              </a:spcBef>
              <a:spcAft>
                <a:spcPts val="0"/>
              </a:spcAft>
              <a:buNone/>
            </a:pPr>
            <a:r>
              <a:rPr b="1" lang="en-US" sz="4700"/>
              <a:t>Features</a:t>
            </a:r>
            <a:br>
              <a:rPr lang="en-US" sz="4700"/>
            </a:br>
            <a:endParaRPr sz="4700"/>
          </a:p>
        </p:txBody>
      </p:sp>
      <p:sp>
        <p:nvSpPr>
          <p:cNvPr id="1359" name="Google Shape;1359;p88"/>
          <p:cNvSpPr txBox="1"/>
          <p:nvPr/>
        </p:nvSpPr>
        <p:spPr>
          <a:xfrm>
            <a:off x="1573950" y="2329500"/>
            <a:ext cx="18221700" cy="2585400"/>
          </a:xfrm>
          <a:prstGeom prst="rect">
            <a:avLst/>
          </a:prstGeom>
          <a:noFill/>
          <a:ln>
            <a:noFill/>
          </a:ln>
        </p:spPr>
        <p:txBody>
          <a:bodyPr anchorCtr="0" anchor="t" bIns="91425" lIns="91425" spcFirstLastPara="1" rIns="91425" wrap="square" tIns="91425">
            <a:noAutofit/>
          </a:bodyPr>
          <a:lstStyle/>
          <a:p>
            <a:pPr indent="-501650" lvl="0" marL="457200" rtl="0" algn="l">
              <a:spcBef>
                <a:spcPts val="0"/>
              </a:spcBef>
              <a:spcAft>
                <a:spcPts val="0"/>
              </a:spcAft>
              <a:buSzPts val="4300"/>
              <a:buChar char="●"/>
            </a:pPr>
            <a:r>
              <a:rPr lang="en-US" sz="4300"/>
              <a:t>Monitor websites to detect downtime and performance problems. This app uses a modular input that can be setup easily (in 5 minutes or less)</a:t>
            </a:r>
            <a:endParaRPr sz="4300"/>
          </a:p>
          <a:p>
            <a:pPr indent="0" lvl="0" marL="0" rtl="0" algn="l">
              <a:spcBef>
                <a:spcPts val="0"/>
              </a:spcBef>
              <a:spcAft>
                <a:spcPts val="0"/>
              </a:spcAft>
              <a:buNone/>
            </a:pPr>
            <a:r>
              <a:t/>
            </a:r>
            <a:endParaRPr sz="4300"/>
          </a:p>
          <a:p>
            <a:pPr indent="0" lvl="0" marL="0" rtl="0" algn="l">
              <a:spcBef>
                <a:spcPts val="0"/>
              </a:spcBef>
              <a:spcAft>
                <a:spcPts val="0"/>
              </a:spcAft>
              <a:buNone/>
            </a:pPr>
            <a:r>
              <a:t/>
            </a:r>
            <a:endParaRPr sz="4300"/>
          </a:p>
          <a:p>
            <a:pPr indent="-501650" lvl="0" marL="457200" rtl="0" algn="l">
              <a:spcBef>
                <a:spcPts val="0"/>
              </a:spcBef>
              <a:spcAft>
                <a:spcPts val="0"/>
              </a:spcAft>
              <a:buSzPts val="4300"/>
              <a:buChar char="●"/>
            </a:pPr>
            <a:r>
              <a:rPr lang="en-US" sz="4300"/>
              <a:t>Uptime Calculation- Using the Status History dashboard, information is provided about past failures and calculates the website’s uptime percentage.</a:t>
            </a:r>
            <a:endParaRPr sz="4300"/>
          </a:p>
          <a:p>
            <a:pPr indent="0" lvl="0" marL="0" rtl="0" algn="l">
              <a:spcBef>
                <a:spcPts val="0"/>
              </a:spcBef>
              <a:spcAft>
                <a:spcPts val="0"/>
              </a:spcAft>
              <a:buNone/>
            </a:pPr>
            <a:r>
              <a:t/>
            </a:r>
            <a:endParaRPr sz="4300"/>
          </a:p>
          <a:p>
            <a:pPr indent="-501650" lvl="0" marL="457200" rtl="0" algn="l">
              <a:spcBef>
                <a:spcPts val="0"/>
              </a:spcBef>
              <a:spcAft>
                <a:spcPts val="0"/>
              </a:spcAft>
              <a:buSzPts val="4300"/>
              <a:buChar char="●"/>
            </a:pPr>
            <a:r>
              <a:rPr lang="en-US" sz="4300"/>
              <a:t>Status Monitoring Dashboard- provides the </a:t>
            </a:r>
            <a:r>
              <a:rPr lang="en-US" sz="4300"/>
              <a:t>response</a:t>
            </a:r>
            <a:r>
              <a:rPr lang="en-US" sz="4300"/>
              <a:t> time for your monitored </a:t>
            </a:r>
            <a:r>
              <a:rPr lang="en-US" sz="4300"/>
              <a:t>websites</a:t>
            </a:r>
            <a:r>
              <a:rPr lang="en-US" sz="4300"/>
              <a:t> and provides historical analysis of the site’s responsiveness </a:t>
            </a:r>
            <a:endParaRPr sz="4300"/>
          </a:p>
          <a:p>
            <a:pPr indent="0" lvl="0" marL="457200" rtl="0" algn="l">
              <a:spcBef>
                <a:spcPts val="0"/>
              </a:spcBef>
              <a:spcAft>
                <a:spcPts val="0"/>
              </a:spcAft>
              <a:buNone/>
            </a:pPr>
            <a:r>
              <a:t/>
            </a:r>
            <a:endParaRPr sz="4300"/>
          </a:p>
          <a:p>
            <a:pPr indent="-501650" lvl="0" marL="457200" rtl="0" algn="l">
              <a:spcBef>
                <a:spcPts val="0"/>
              </a:spcBef>
              <a:spcAft>
                <a:spcPts val="0"/>
              </a:spcAft>
              <a:buSzPts val="4300"/>
              <a:buChar char="●"/>
            </a:pPr>
            <a:r>
              <a:rPr lang="en-US" sz="4300"/>
              <a:t>Email outage Alerting- Get emailed when website is </a:t>
            </a:r>
            <a:r>
              <a:rPr lang="en-US" sz="4300"/>
              <a:t>down</a:t>
            </a:r>
            <a:endParaRPr sz="4300"/>
          </a:p>
          <a:p>
            <a:pPr indent="0" lvl="0" marL="457200" rtl="0" algn="l">
              <a:spcBef>
                <a:spcPts val="0"/>
              </a:spcBef>
              <a:spcAft>
                <a:spcPts val="0"/>
              </a:spcAft>
              <a:buNone/>
            </a:pPr>
            <a:r>
              <a:t/>
            </a:r>
            <a:endParaRPr sz="4300"/>
          </a:p>
          <a:p>
            <a:pPr indent="-501650" lvl="0" marL="457200" rtl="0" algn="l">
              <a:spcBef>
                <a:spcPts val="0"/>
              </a:spcBef>
              <a:spcAft>
                <a:spcPts val="0"/>
              </a:spcAft>
              <a:buSzPts val="4300"/>
              <a:buChar char="●"/>
            </a:pPr>
            <a:r>
              <a:rPr lang="en-US" sz="4300"/>
              <a:t>Change History Dashboard- Provides info regarding when the monitored pages change</a:t>
            </a:r>
            <a:endParaRPr sz="43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3" name="Shape 1363"/>
        <p:cNvGrpSpPr/>
        <p:nvPr/>
      </p:nvGrpSpPr>
      <p:grpSpPr>
        <a:xfrm>
          <a:off x="0" y="0"/>
          <a:ext cx="0" cy="0"/>
          <a:chOff x="0" y="0"/>
          <a:chExt cx="0" cy="0"/>
        </a:xfrm>
      </p:grpSpPr>
      <p:sp>
        <p:nvSpPr>
          <p:cNvPr id="1364" name="Google Shape;1364;p89"/>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solidFill>
                  <a:schemeClr val="dk1"/>
                </a:solidFill>
              </a:rPr>
              <a:t> </a:t>
            </a:r>
            <a:r>
              <a:rPr lang="en-US">
                <a:solidFill>
                  <a:schemeClr val="dk1"/>
                </a:solidFill>
              </a:rPr>
              <a:t>Website</a:t>
            </a:r>
            <a:r>
              <a:rPr lang="en-US">
                <a:solidFill>
                  <a:schemeClr val="dk1"/>
                </a:solidFill>
              </a:rPr>
              <a:t> Monitoring App - Scenario Benefits</a:t>
            </a:r>
            <a:endParaRPr/>
          </a:p>
        </p:txBody>
      </p:sp>
      <p:sp>
        <p:nvSpPr>
          <p:cNvPr id="1365" name="Google Shape;1365;p89"/>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pic>
        <p:nvPicPr>
          <p:cNvPr id="1366" name="Google Shape;1366;p89"/>
          <p:cNvPicPr preferRelativeResize="0"/>
          <p:nvPr/>
        </p:nvPicPr>
        <p:blipFill>
          <a:blip r:embed="rId3">
            <a:alphaModFix/>
          </a:blip>
          <a:stretch>
            <a:fillRect/>
          </a:stretch>
        </p:blipFill>
        <p:spPr>
          <a:xfrm>
            <a:off x="472575" y="1790650"/>
            <a:ext cx="23432351" cy="9063708"/>
          </a:xfrm>
          <a:prstGeom prst="rect">
            <a:avLst/>
          </a:prstGeom>
          <a:noFill/>
          <a:ln>
            <a:noFill/>
          </a:ln>
        </p:spPr>
      </p:pic>
      <p:sp>
        <p:nvSpPr>
          <p:cNvPr id="1367" name="Google Shape;1367;p89"/>
          <p:cNvSpPr txBox="1"/>
          <p:nvPr/>
        </p:nvSpPr>
        <p:spPr>
          <a:xfrm>
            <a:off x="840700" y="11223850"/>
            <a:ext cx="22429800" cy="199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4000"/>
              <a:t>Allows for real-time monitoring of any Logs, such as by severity as well as when they occured</a:t>
            </a:r>
            <a:endParaRPr sz="40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1" name="Shape 1371"/>
        <p:cNvGrpSpPr/>
        <p:nvPr/>
      </p:nvGrpSpPr>
      <p:grpSpPr>
        <a:xfrm>
          <a:off x="0" y="0"/>
          <a:ext cx="0" cy="0"/>
          <a:chOff x="0" y="0"/>
          <a:chExt cx="0" cy="0"/>
        </a:xfrm>
      </p:grpSpPr>
      <p:sp>
        <p:nvSpPr>
          <p:cNvPr id="1372" name="Google Shape;1372;p90"/>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solidFill>
                  <a:schemeClr val="dk1"/>
                </a:solidFill>
              </a:rPr>
              <a:t> </a:t>
            </a:r>
            <a:endParaRPr/>
          </a:p>
        </p:txBody>
      </p:sp>
      <p:sp>
        <p:nvSpPr>
          <p:cNvPr id="1373" name="Google Shape;1373;p90"/>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pic>
        <p:nvPicPr>
          <p:cNvPr id="1374" name="Google Shape;1374;p90"/>
          <p:cNvPicPr preferRelativeResize="0"/>
          <p:nvPr/>
        </p:nvPicPr>
        <p:blipFill>
          <a:blip r:embed="rId3">
            <a:alphaModFix/>
          </a:blip>
          <a:stretch>
            <a:fillRect/>
          </a:stretch>
        </p:blipFill>
        <p:spPr>
          <a:xfrm>
            <a:off x="764325" y="1983627"/>
            <a:ext cx="22392025" cy="1033319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9" name="Shape 1379"/>
        <p:cNvGrpSpPr/>
        <p:nvPr/>
      </p:nvGrpSpPr>
      <p:grpSpPr>
        <a:xfrm>
          <a:off x="0" y="0"/>
          <a:ext cx="0" cy="0"/>
          <a:chOff x="0" y="0"/>
          <a:chExt cx="0" cy="0"/>
        </a:xfrm>
      </p:grpSpPr>
      <p:sp>
        <p:nvSpPr>
          <p:cNvPr id="1380" name="Google Shape;1380;p91"/>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Logs Analyzed</a:t>
            </a:r>
            <a:endParaRPr/>
          </a:p>
        </p:txBody>
      </p:sp>
      <p:sp>
        <p:nvSpPr>
          <p:cNvPr id="1381" name="Google Shape;1381;p91"/>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382" name="Google Shape;1382;p91"/>
          <p:cNvSpPr txBox="1"/>
          <p:nvPr>
            <p:ph idx="2" type="subTitle"/>
          </p:nvPr>
        </p:nvSpPr>
        <p:spPr>
          <a:xfrm>
            <a:off x="-32791" y="13111067"/>
            <a:ext cx="21252900" cy="604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
        <p:nvSpPr>
          <p:cNvPr id="1383" name="Google Shape;1383;p91"/>
          <p:cNvSpPr txBox="1"/>
          <p:nvPr>
            <p:ph idx="3" type="subTitle"/>
          </p:nvPr>
        </p:nvSpPr>
        <p:spPr>
          <a:xfrm>
            <a:off x="-32791" y="5695600"/>
            <a:ext cx="11459400" cy="6785700"/>
          </a:xfrm>
          <a:prstGeom prst="rect">
            <a:avLst/>
          </a:prstGeom>
        </p:spPr>
        <p:txBody>
          <a:bodyPr anchorCtr="0" anchor="t" bIns="0" lIns="1219000" spcFirstLastPara="1" rIns="1219000" wrap="square" tIns="0">
            <a:noAutofit/>
          </a:bodyPr>
          <a:lstStyle/>
          <a:p>
            <a:pPr indent="0" lvl="0" marL="0" rtl="0" algn="l">
              <a:spcBef>
                <a:spcPts val="0"/>
              </a:spcBef>
              <a:spcAft>
                <a:spcPts val="0"/>
              </a:spcAft>
              <a:buNone/>
            </a:pPr>
            <a:r>
              <a:rPr lang="en-US" sz="3600">
                <a:solidFill>
                  <a:schemeClr val="dk1"/>
                </a:solidFill>
              </a:rPr>
              <a:t>Logs for VSI’s Windows server</a:t>
            </a:r>
            <a:endParaRPr sz="3600">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a:t>
            </a:r>
            <a:r>
              <a:rPr lang="en-US">
                <a:solidFill>
                  <a:schemeClr val="dk1"/>
                </a:solidFill>
              </a:rPr>
              <a:t>windows_server_logs.csv</a:t>
            </a:r>
            <a:endParaRPr/>
          </a:p>
          <a:p>
            <a:pPr indent="0" lvl="0" marL="0" rtl="0" algn="l">
              <a:spcBef>
                <a:spcPts val="0"/>
              </a:spcBef>
              <a:spcAft>
                <a:spcPts val="0"/>
              </a:spcAft>
              <a:buNone/>
            </a:pPr>
            <a:r>
              <a:rPr lang="en-US"/>
              <a:t>-windows_server_attack_logs.csv</a:t>
            </a:r>
            <a:endParaRPr/>
          </a:p>
        </p:txBody>
      </p:sp>
      <p:sp>
        <p:nvSpPr>
          <p:cNvPr id="1384" name="Google Shape;1384;p91"/>
          <p:cNvSpPr txBox="1"/>
          <p:nvPr>
            <p:ph idx="4" type="subTitle"/>
          </p:nvPr>
        </p:nvSpPr>
        <p:spPr>
          <a:xfrm>
            <a:off x="2869453" y="3795933"/>
            <a:ext cx="8151600" cy="1269600"/>
          </a:xfrm>
          <a:prstGeom prst="rect">
            <a:avLst/>
          </a:prstGeom>
        </p:spPr>
        <p:txBody>
          <a:bodyPr anchorCtr="0" anchor="ctr" bIns="0" lIns="487575" spcFirstLastPara="1" rIns="1219000" wrap="square" tIns="0">
            <a:noAutofit/>
          </a:bodyPr>
          <a:lstStyle/>
          <a:p>
            <a:pPr indent="0" lvl="0" marL="0" rtl="0" algn="l">
              <a:spcBef>
                <a:spcPts val="0"/>
              </a:spcBef>
              <a:spcAft>
                <a:spcPts val="0"/>
              </a:spcAft>
              <a:buNone/>
            </a:pPr>
            <a:r>
              <a:rPr b="1" lang="en-US" sz="4300"/>
              <a:t>Windows Logs</a:t>
            </a:r>
            <a:endParaRPr b="1" sz="4300"/>
          </a:p>
        </p:txBody>
      </p:sp>
      <p:sp>
        <p:nvSpPr>
          <p:cNvPr id="1385" name="Google Shape;1385;p91"/>
          <p:cNvSpPr txBox="1"/>
          <p:nvPr>
            <p:ph idx="5" type="subTitle"/>
          </p:nvPr>
        </p:nvSpPr>
        <p:spPr>
          <a:xfrm>
            <a:off x="11908365" y="5701600"/>
            <a:ext cx="11459400" cy="6785700"/>
          </a:xfrm>
          <a:prstGeom prst="rect">
            <a:avLst/>
          </a:prstGeom>
        </p:spPr>
        <p:txBody>
          <a:bodyPr anchorCtr="0" anchor="t" bIns="0" lIns="1219000" spcFirstLastPara="1" rIns="1219000" wrap="square" tIns="0">
            <a:noAutofit/>
          </a:bodyPr>
          <a:lstStyle/>
          <a:p>
            <a:pPr indent="0" lvl="0" marL="0" rtl="0" algn="l">
              <a:spcBef>
                <a:spcPts val="0"/>
              </a:spcBef>
              <a:spcAft>
                <a:spcPts val="0"/>
              </a:spcAft>
              <a:buClr>
                <a:schemeClr val="dk1"/>
              </a:buClr>
              <a:buSzPts val="1100"/>
              <a:buFont typeface="Arial"/>
              <a:buNone/>
            </a:pPr>
            <a:r>
              <a:rPr lang="en-US" sz="3600">
                <a:solidFill>
                  <a:schemeClr val="dk1"/>
                </a:solidFill>
              </a:rPr>
              <a:t>Logs for VSI’s main public-facing website, vsi-company.com</a:t>
            </a:r>
            <a:endParaRPr sz="3600">
              <a:solidFill>
                <a:schemeClr val="dk1"/>
              </a:solidFill>
            </a:endParaRPr>
          </a:p>
          <a:p>
            <a:pPr indent="0" lvl="0" marL="0" rtl="0" algn="l">
              <a:spcBef>
                <a:spcPts val="0"/>
              </a:spcBef>
              <a:spcAft>
                <a:spcPts val="0"/>
              </a:spcAft>
              <a:buClr>
                <a:schemeClr val="dk1"/>
              </a:buClr>
              <a:buSzPts val="1100"/>
              <a:buFont typeface="Arial"/>
              <a:buNone/>
            </a:pPr>
            <a:br>
              <a:rPr lang="en-US">
                <a:solidFill>
                  <a:schemeClr val="dk1"/>
                </a:solidFill>
              </a:rPr>
            </a:br>
            <a:r>
              <a:rPr lang="en-US">
                <a:solidFill>
                  <a:schemeClr val="dk1"/>
                </a:solidFill>
              </a:rPr>
              <a:t>- apache_logs.txt</a:t>
            </a: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 apache_attack_logs.txt</a:t>
            </a:r>
            <a:endParaRPr>
              <a:solidFill>
                <a:schemeClr val="dk1"/>
              </a:solidFill>
            </a:endParaRPr>
          </a:p>
        </p:txBody>
      </p:sp>
      <p:sp>
        <p:nvSpPr>
          <p:cNvPr id="1386" name="Google Shape;1386;p91"/>
          <p:cNvSpPr txBox="1"/>
          <p:nvPr>
            <p:ph idx="6" type="subTitle"/>
          </p:nvPr>
        </p:nvSpPr>
        <p:spPr>
          <a:xfrm>
            <a:off x="14810609" y="3801933"/>
            <a:ext cx="8151600" cy="1269600"/>
          </a:xfrm>
          <a:prstGeom prst="rect">
            <a:avLst/>
          </a:prstGeom>
        </p:spPr>
        <p:txBody>
          <a:bodyPr anchorCtr="0" anchor="ctr" bIns="0" lIns="487575" spcFirstLastPara="1" rIns="1219000" wrap="square" tIns="0">
            <a:noAutofit/>
          </a:bodyPr>
          <a:lstStyle/>
          <a:p>
            <a:pPr indent="0" lvl="0" marL="0" rtl="0" algn="l">
              <a:spcBef>
                <a:spcPts val="0"/>
              </a:spcBef>
              <a:spcAft>
                <a:spcPts val="0"/>
              </a:spcAft>
              <a:buNone/>
            </a:pPr>
            <a:r>
              <a:rPr b="1" lang="en-US" sz="4000"/>
              <a:t>Apache Logs</a:t>
            </a:r>
            <a:endParaRPr b="1" sz="4000"/>
          </a:p>
        </p:txBody>
      </p:sp>
      <p:sp>
        <p:nvSpPr>
          <p:cNvPr id="1387" name="Google Shape;1387;p91"/>
          <p:cNvSpPr txBox="1"/>
          <p:nvPr/>
        </p:nvSpPr>
        <p:spPr>
          <a:xfrm>
            <a:off x="1520825" y="3999775"/>
            <a:ext cx="151932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4400"/>
              <a:t>1</a:t>
            </a:r>
            <a:endParaRPr b="1" sz="4400"/>
          </a:p>
        </p:txBody>
      </p:sp>
      <p:sp>
        <p:nvSpPr>
          <p:cNvPr id="1388" name="Google Shape;1388;p91"/>
          <p:cNvSpPr txBox="1"/>
          <p:nvPr/>
        </p:nvSpPr>
        <p:spPr>
          <a:xfrm>
            <a:off x="13558300" y="3999775"/>
            <a:ext cx="151932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4400">
                <a:solidFill>
                  <a:schemeClr val="lt1"/>
                </a:solidFill>
              </a:rPr>
              <a:t>2</a:t>
            </a:r>
            <a:endParaRPr sz="4400">
              <a:solidFill>
                <a:schemeClr val="lt1"/>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IGPIA - Theme 03 - Light">
      <a:dk1>
        <a:srgbClr val="7F7F7F"/>
      </a:dk1>
      <a:lt1>
        <a:srgbClr val="FFFFFF"/>
      </a:lt1>
      <a:dk2>
        <a:srgbClr val="000000"/>
      </a:dk2>
      <a:lt2>
        <a:srgbClr val="FFFFFF"/>
      </a:lt2>
      <a:accent1>
        <a:srgbClr val="1DE7D8"/>
      </a:accent1>
      <a:accent2>
        <a:srgbClr val="29CEDC"/>
      </a:accent2>
      <a:accent3>
        <a:srgbClr val="34B9DF"/>
      </a:accent3>
      <a:accent4>
        <a:srgbClr val="42A6E3"/>
      </a:accent4>
      <a:accent5>
        <a:srgbClr val="5091E7"/>
      </a:accent5>
      <a:accent6>
        <a:srgbClr val="5D76EA"/>
      </a:accent6>
      <a:hlink>
        <a:srgbClr val="F33B48"/>
      </a:hlink>
      <a:folHlink>
        <a:srgbClr val="FFC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2_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